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6" r:id="rId3"/>
    <p:sldId id="263" r:id="rId4"/>
    <p:sldId id="264" r:id="rId5"/>
    <p:sldId id="282" r:id="rId6"/>
    <p:sldId id="268" r:id="rId7"/>
    <p:sldId id="267" r:id="rId8"/>
    <p:sldId id="258" r:id="rId9"/>
    <p:sldId id="265" r:id="rId10"/>
    <p:sldId id="290" r:id="rId11"/>
    <p:sldId id="269" r:id="rId12"/>
    <p:sldId id="276" r:id="rId13"/>
    <p:sldId id="259" r:id="rId14"/>
    <p:sldId id="275" r:id="rId15"/>
    <p:sldId id="277" r:id="rId16"/>
    <p:sldId id="278" r:id="rId17"/>
    <p:sldId id="279" r:id="rId18"/>
    <p:sldId id="288" r:id="rId19"/>
    <p:sldId id="291" r:id="rId20"/>
    <p:sldId id="287" r:id="rId21"/>
    <p:sldId id="261" r:id="rId22"/>
    <p:sldId id="280" r:id="rId23"/>
    <p:sldId id="283" r:id="rId24"/>
    <p:sldId id="284" r:id="rId25"/>
    <p:sldId id="285" r:id="rId26"/>
    <p:sldId id="286" r:id="rId27"/>
    <p:sldId id="262" r:id="rId28"/>
    <p:sldId id="292" r:id="rId29"/>
    <p:sldId id="271" r:id="rId30"/>
    <p:sldId id="293" r:id="rId31"/>
  </p:sldIdLst>
  <p:sldSz cx="12192000" cy="6858000"/>
  <p:notesSz cx="6858000" cy="9144000"/>
  <p:defaultTextStyle>
    <a:defPPr>
      <a:defRPr lang="pl-P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003C022-1F96-2CA8-3BA1-4E568377DAE6}" v="440" dt="2024-05-06T14:16:25.191"/>
    <p1510:client id="{17148B0C-3BDE-F9B8-9C6D-C345E06E7FAB}" v="34" dt="2024-05-06T14:10:09.938"/>
    <p1510:client id="{22DB92C2-826B-46D7-A0C1-8B731B3804A6}" v="453" dt="2024-05-06T15:46:07.077"/>
    <p1510:client id="{28C301B4-DC98-AA26-48D2-0A2277D9BB94}" v="3" dt="2024-05-08T12:34:35.266"/>
    <p1510:client id="{3BD40FFA-81DF-753A-9F82-2D40028C8825}" v="185" dt="2024-05-07T23:48:07.007"/>
    <p1510:client id="{6B105D1D-D438-C120-1D3B-D2A6B3F26846}" v="1" dt="2024-05-06T18:03:41.041"/>
    <p1510:client id="{6DD6203D-666A-67F9-7D24-50A51D937D7C}" v="1248" dt="2024-05-06T17:46:37.280"/>
    <p1510:client id="{778DA145-203A-8CA0-4E68-AAE06DDF0AE6}" v="21" dt="2024-05-08T12:17:08.126"/>
    <p1510:client id="{A66113B3-CE61-4D88-844B-94E316B179B9}" v="35" dt="2024-05-06T15:20:55.555"/>
    <p1510:client id="{D4D32D1D-2369-01AE-3043-370697B9AE9E}" v="28" dt="2024-05-07T22:12:41.438"/>
    <p1510:client id="{D6A600B6-4A18-706C-D7DB-AAEA1BF8BF32}" v="47" dt="2024-05-06T16:43:12.236"/>
    <p1510:client id="{D6DDF349-3EEE-7727-4459-47D1FC4ECA26}" v="1" dt="2024-05-06T14:00:56.024"/>
    <p1510:client id="{DFF40E63-BC03-C867-5D3E-2F19963C1784}" v="1056" dt="2024-05-06T16:28:40.207"/>
    <p1510:client id="{F8323EC2-31F7-4811-8552-5CDE8B44CA4E}" v="619" dt="2024-05-06T15:12:24.009"/>
  </p1510:revLst>
</p1510:revInfo>
</file>

<file path=ppt/tableStyles.xml><?xml version="1.0" encoding="utf-8"?>
<a:tblStyleLst xmlns:a="http://schemas.openxmlformats.org/drawingml/2006/main" def="{5C22544A-7EE6-4342-B048-85BDC9FD1C3A}">
  <a:tblStyle styleId="{5C22544A-7EE6-4342-B048-85BDC9FD1C3A}" styleName="Styl pośredni 2 — Ak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799B23B-EC83-4686-B30A-512413B5E67A}" styleName="Styl jasny 3 — Ak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diagrams/_rels/data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ata3.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diagrams/_rels/data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svg"/><Relationship Id="rId1" Type="http://schemas.openxmlformats.org/officeDocument/2006/relationships/image" Target="../media/image26.png"/><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29.svg"/></Relationships>
</file>

<file path=ppt/diagrams/_rels/data8.xml.rels><?xml version="1.0" encoding="UTF-8" standalone="yes"?>
<Relationships xmlns="http://schemas.openxmlformats.org/package/2006/relationships"><Relationship Id="rId8" Type="http://schemas.openxmlformats.org/officeDocument/2006/relationships/image" Target="../media/image44.svg"/><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image" Target="../media/image38.svg"/><Relationship Id="rId1" Type="http://schemas.openxmlformats.org/officeDocument/2006/relationships/image" Target="../media/image37.png"/><Relationship Id="rId6" Type="http://schemas.openxmlformats.org/officeDocument/2006/relationships/image" Target="../media/image42.svg"/><Relationship Id="rId5" Type="http://schemas.openxmlformats.org/officeDocument/2006/relationships/image" Target="../media/image41.png"/><Relationship Id="rId10" Type="http://schemas.openxmlformats.org/officeDocument/2006/relationships/image" Target="../media/image46.svg"/><Relationship Id="rId4" Type="http://schemas.openxmlformats.org/officeDocument/2006/relationships/image" Target="../media/image40.svg"/><Relationship Id="rId9" Type="http://schemas.openxmlformats.org/officeDocument/2006/relationships/image" Target="../media/image45.png"/></Relationships>
</file>

<file path=ppt/diagrams/_rels/data9.xml.rels><?xml version="1.0" encoding="UTF-8" standalone="yes"?>
<Relationships xmlns="http://schemas.openxmlformats.org/package/2006/relationships"><Relationship Id="rId1" Type="http://schemas.openxmlformats.org/officeDocument/2006/relationships/hyperlink" Target="http://www.pmml4s.org/" TargetMode="External"/></Relationships>
</file>

<file path=ppt/diagrams/_rels/drawing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rawing3.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diagrams/_rels/drawing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svg"/><Relationship Id="rId1" Type="http://schemas.openxmlformats.org/officeDocument/2006/relationships/image" Target="../media/image26.png"/><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29.svg"/></Relationships>
</file>

<file path=ppt/diagrams/_rels/drawing8.xml.rels><?xml version="1.0" encoding="UTF-8" standalone="yes"?>
<Relationships xmlns="http://schemas.openxmlformats.org/package/2006/relationships"><Relationship Id="rId8" Type="http://schemas.openxmlformats.org/officeDocument/2006/relationships/image" Target="../media/image44.svg"/><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image" Target="../media/image38.svg"/><Relationship Id="rId1" Type="http://schemas.openxmlformats.org/officeDocument/2006/relationships/image" Target="../media/image37.png"/><Relationship Id="rId6" Type="http://schemas.openxmlformats.org/officeDocument/2006/relationships/image" Target="../media/image42.svg"/><Relationship Id="rId5" Type="http://schemas.openxmlformats.org/officeDocument/2006/relationships/image" Target="../media/image41.png"/><Relationship Id="rId10" Type="http://schemas.openxmlformats.org/officeDocument/2006/relationships/image" Target="../media/image46.svg"/><Relationship Id="rId4" Type="http://schemas.openxmlformats.org/officeDocument/2006/relationships/image" Target="../media/image40.svg"/><Relationship Id="rId9" Type="http://schemas.openxmlformats.org/officeDocument/2006/relationships/image" Target="../media/image45.png"/></Relationships>
</file>

<file path=ppt/diagrams/_rels/drawing9.xml.rels><?xml version="1.0" encoding="UTF-8" standalone="yes"?>
<Relationships xmlns="http://schemas.openxmlformats.org/package/2006/relationships"><Relationship Id="rId1" Type="http://schemas.openxmlformats.org/officeDocument/2006/relationships/hyperlink" Target="http://www.pmml4s.org/" TargetMode="External"/></Relationships>
</file>

<file path=ppt/diagrams/colors1.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18/5/colors/Iconchunking_colored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accent2">
        <a:alpha val="0"/>
      </a:schemeClr>
    </dgm:fillClrLst>
    <dgm:linClrLst meth="repeat">
      <a:schemeClr val="accent2">
        <a:alpha val="0"/>
      </a:schemeClr>
    </dgm:linClrLst>
    <dgm:effectClrLst/>
    <dgm:txLinClrLst/>
    <dgm:txFillClrLst meth="repeat">
      <a:schemeClr val="accent2"/>
      <a:schemeClr val="accent3"/>
      <a:schemeClr val="accent4"/>
      <a:schemeClr val="accent5"/>
      <a:schemeClr val="accent6"/>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B77F2B1-6B7B-4F71-BA15-D291079A710C}"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A4988132-C3E6-4689-BC84-01E933EFC71D}">
      <dgm:prSet/>
      <dgm:spPr/>
      <dgm:t>
        <a:bodyPr/>
        <a:lstStyle/>
        <a:p>
          <a:pPr>
            <a:lnSpc>
              <a:spcPct val="100000"/>
            </a:lnSpc>
          </a:pPr>
          <a:r>
            <a:rPr lang="pl-PL"/>
            <a:t>Celem projektu jest opracowanie modelu predykcyjnego umożliwiającego szacowanie wartości rynkowej nieruchomości mieszkalnych</a:t>
          </a:r>
          <a:r>
            <a:rPr lang="pl-PL">
              <a:latin typeface="Aptos Display" panose="02110004020202020204"/>
            </a:rPr>
            <a:t> mając na </a:t>
          </a:r>
          <a:r>
            <a:rPr lang="pl-PL" err="1">
              <a:latin typeface="Aptos Display" panose="02110004020202020204"/>
            </a:rPr>
            <a:t>uwadzę</a:t>
          </a:r>
          <a:r>
            <a:rPr lang="pl-PL">
              <a:latin typeface="Aptos Display" panose="02110004020202020204"/>
            </a:rPr>
            <a:t> </a:t>
          </a:r>
          <a:r>
            <a:rPr lang="pl-PL" b="1">
              <a:latin typeface="Aptos Display" panose="02110004020202020204"/>
            </a:rPr>
            <a:t>niedobór</a:t>
          </a:r>
          <a:r>
            <a:rPr lang="pl-PL">
              <a:latin typeface="Aptos Display" panose="02110004020202020204"/>
            </a:rPr>
            <a:t> tego typu rozwiązań na rynku.</a:t>
          </a:r>
          <a:endParaRPr lang="en-US"/>
        </a:p>
      </dgm:t>
    </dgm:pt>
    <dgm:pt modelId="{545B873F-75F8-4709-9454-7059016EBB14}" type="parTrans" cxnId="{52B4005B-A5A9-4AF8-BA31-04A39CC19B16}">
      <dgm:prSet/>
      <dgm:spPr/>
      <dgm:t>
        <a:bodyPr/>
        <a:lstStyle/>
        <a:p>
          <a:endParaRPr lang="en-US"/>
        </a:p>
      </dgm:t>
    </dgm:pt>
    <dgm:pt modelId="{F33C0614-5D16-4D81-874F-D8B50583CB27}" type="sibTrans" cxnId="{52B4005B-A5A9-4AF8-BA31-04A39CC19B16}">
      <dgm:prSet/>
      <dgm:spPr/>
      <dgm:t>
        <a:bodyPr/>
        <a:lstStyle/>
        <a:p>
          <a:endParaRPr lang="en-US"/>
        </a:p>
      </dgm:t>
    </dgm:pt>
    <dgm:pt modelId="{1E460939-989D-4101-BB13-152ACAF191B3}">
      <dgm:prSet/>
      <dgm:spPr/>
      <dgm:t>
        <a:bodyPr/>
        <a:lstStyle/>
        <a:p>
          <a:pPr>
            <a:lnSpc>
              <a:spcPct val="100000"/>
            </a:lnSpc>
          </a:pPr>
          <a:r>
            <a:rPr lang="pl-PL"/>
            <a:t>Model ten będzie wykorzystywał różnorodne dane wejściowe, takie jak lokalizacja, liczba </a:t>
          </a:r>
          <a:r>
            <a:rPr lang="pl-PL">
              <a:latin typeface="Aptos Display" panose="02110004020202020204"/>
            </a:rPr>
            <a:t>pokoi</a:t>
          </a:r>
          <a:br>
            <a:rPr lang="pl-PL">
              <a:solidFill>
                <a:srgbClr val="010000"/>
              </a:solidFill>
              <a:latin typeface="Aptos Display" panose="02110004020202020204"/>
            </a:rPr>
          </a:br>
          <a:r>
            <a:rPr lang="pl-PL">
              <a:latin typeface="Aptos Display" panose="02110004020202020204"/>
            </a:rPr>
            <a:t>i</a:t>
          </a:r>
          <a:r>
            <a:rPr lang="pl-PL"/>
            <a:t> wiele więcej. Poprzez analizę tych czynników i wykorzystanie technik uczenia maszynowego, projekt ma na celu dostarczenie narzędzia, które pozwoli na dokładne i rzetelne oszacowanie wartości nieruchomości.</a:t>
          </a:r>
          <a:endParaRPr lang="en-US"/>
        </a:p>
      </dgm:t>
    </dgm:pt>
    <dgm:pt modelId="{68884EE3-3A6B-4A95-B1C0-540BA62DF80E}" type="parTrans" cxnId="{AD5F40AA-A425-4706-89C1-D67E37A5B74E}">
      <dgm:prSet/>
      <dgm:spPr/>
      <dgm:t>
        <a:bodyPr/>
        <a:lstStyle/>
        <a:p>
          <a:endParaRPr lang="en-US"/>
        </a:p>
      </dgm:t>
    </dgm:pt>
    <dgm:pt modelId="{754403C4-7E36-4813-91D7-4A94F4162D40}" type="sibTrans" cxnId="{AD5F40AA-A425-4706-89C1-D67E37A5B74E}">
      <dgm:prSet/>
      <dgm:spPr/>
      <dgm:t>
        <a:bodyPr/>
        <a:lstStyle/>
        <a:p>
          <a:endParaRPr lang="en-US"/>
        </a:p>
      </dgm:t>
    </dgm:pt>
    <dgm:pt modelId="{7CD86A6A-7FC5-4895-82D3-6F26A84BD9CC}">
      <dgm:prSet/>
      <dgm:spPr/>
      <dgm:t>
        <a:bodyPr/>
        <a:lstStyle/>
        <a:p>
          <a:pPr>
            <a:lnSpc>
              <a:spcPct val="100000"/>
            </a:lnSpc>
          </a:pPr>
          <a:r>
            <a:rPr lang="pl-PL"/>
            <a:t>Nasze rozwiązanie może być wykorzystywane przez </a:t>
          </a:r>
          <a:r>
            <a:rPr lang="pl-PL" b="1"/>
            <a:t>agencje nieruchomości</a:t>
          </a:r>
          <a:r>
            <a:rPr lang="pl-PL"/>
            <a:t>, </a:t>
          </a:r>
          <a:r>
            <a:rPr lang="pl-PL" b="1"/>
            <a:t>banki</a:t>
          </a:r>
          <a:r>
            <a:rPr lang="pl-PL"/>
            <a:t>, </a:t>
          </a:r>
          <a:r>
            <a:rPr lang="pl-PL" b="1"/>
            <a:t>inwestorów</a:t>
          </a:r>
          <a:r>
            <a:rPr lang="pl-PL"/>
            <a:t> </a:t>
          </a:r>
          <a:r>
            <a:rPr lang="pl-PL" b="0"/>
            <a:t>oraz</a:t>
          </a:r>
          <a:r>
            <a:rPr lang="pl-PL" b="1"/>
            <a:t> właścicieli</a:t>
          </a:r>
          <a:r>
            <a:rPr lang="pl-PL"/>
            <a:t> do podejmowania decyzji dotyczących handlu, wynajmu lub inwestycji w nieruchomości mieszkalne.</a:t>
          </a:r>
          <a:endParaRPr lang="en-US"/>
        </a:p>
      </dgm:t>
    </dgm:pt>
    <dgm:pt modelId="{96593D30-A9E1-45FB-A6BB-CA87375220AF}" type="parTrans" cxnId="{7A39B142-C3DB-4356-AE5C-183B5F632BE9}">
      <dgm:prSet/>
      <dgm:spPr/>
      <dgm:t>
        <a:bodyPr/>
        <a:lstStyle/>
        <a:p>
          <a:endParaRPr lang="en-US"/>
        </a:p>
      </dgm:t>
    </dgm:pt>
    <dgm:pt modelId="{08F5BB48-6572-45BE-8326-D0A37337CA10}" type="sibTrans" cxnId="{7A39B142-C3DB-4356-AE5C-183B5F632BE9}">
      <dgm:prSet/>
      <dgm:spPr/>
      <dgm:t>
        <a:bodyPr/>
        <a:lstStyle/>
        <a:p>
          <a:endParaRPr lang="en-US"/>
        </a:p>
      </dgm:t>
    </dgm:pt>
    <dgm:pt modelId="{49FA459D-7620-41E0-82E2-C3ADDC03B1B3}" type="pres">
      <dgm:prSet presAssocID="{4B77F2B1-6B7B-4F71-BA15-D291079A710C}" presName="root" presStyleCnt="0">
        <dgm:presLayoutVars>
          <dgm:dir/>
          <dgm:resizeHandles val="exact"/>
        </dgm:presLayoutVars>
      </dgm:prSet>
      <dgm:spPr/>
    </dgm:pt>
    <dgm:pt modelId="{B074266B-F4ED-4E4F-A562-69D519D637CB}" type="pres">
      <dgm:prSet presAssocID="{A4988132-C3E6-4689-BC84-01E933EFC71D}" presName="compNode" presStyleCnt="0"/>
      <dgm:spPr/>
    </dgm:pt>
    <dgm:pt modelId="{8D98FF7E-E74C-4D76-BC13-B68354571A45}" type="pres">
      <dgm:prSet presAssocID="{A4988132-C3E6-4689-BC84-01E933EFC71D}" presName="bgRect" presStyleLbl="bgShp" presStyleIdx="0" presStyleCnt="3"/>
      <dgm:spPr/>
    </dgm:pt>
    <dgm:pt modelId="{55DE139B-E8BC-487D-85E9-3E8F2F5EF58C}" type="pres">
      <dgm:prSet presAssocID="{A4988132-C3E6-4689-BC84-01E933EFC71D}"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om"/>
        </a:ext>
      </dgm:extLst>
    </dgm:pt>
    <dgm:pt modelId="{AE0FFBAC-AC57-4892-A396-284648F3C202}" type="pres">
      <dgm:prSet presAssocID="{A4988132-C3E6-4689-BC84-01E933EFC71D}" presName="spaceRect" presStyleCnt="0"/>
      <dgm:spPr/>
    </dgm:pt>
    <dgm:pt modelId="{860441DA-F1E8-421B-A9CF-18A9302AA967}" type="pres">
      <dgm:prSet presAssocID="{A4988132-C3E6-4689-BC84-01E933EFC71D}" presName="parTx" presStyleLbl="revTx" presStyleIdx="0" presStyleCnt="3">
        <dgm:presLayoutVars>
          <dgm:chMax val="0"/>
          <dgm:chPref val="0"/>
        </dgm:presLayoutVars>
      </dgm:prSet>
      <dgm:spPr/>
    </dgm:pt>
    <dgm:pt modelId="{A6CD7948-DC53-4619-849D-02F956DB7EE5}" type="pres">
      <dgm:prSet presAssocID="{F33C0614-5D16-4D81-874F-D8B50583CB27}" presName="sibTrans" presStyleCnt="0"/>
      <dgm:spPr/>
    </dgm:pt>
    <dgm:pt modelId="{A54930D3-4380-4C27-9536-2E21C66EE39C}" type="pres">
      <dgm:prSet presAssocID="{1E460939-989D-4101-BB13-152ACAF191B3}" presName="compNode" presStyleCnt="0"/>
      <dgm:spPr/>
    </dgm:pt>
    <dgm:pt modelId="{6D3A54E5-FBF7-4636-BCB3-E68F9C1D566B}" type="pres">
      <dgm:prSet presAssocID="{1E460939-989D-4101-BB13-152ACAF191B3}" presName="bgRect" presStyleLbl="bgShp" presStyleIdx="1" presStyleCnt="3"/>
      <dgm:spPr/>
    </dgm:pt>
    <dgm:pt modelId="{BC6E1C05-109F-478D-BFAA-E8AC1100056A}" type="pres">
      <dgm:prSet presAssocID="{1E460939-989D-4101-BB13-152ACAF191B3}"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Labirynt"/>
        </a:ext>
      </dgm:extLst>
    </dgm:pt>
    <dgm:pt modelId="{A7EB0738-35F1-4DC1-923E-43D8AE24E70A}" type="pres">
      <dgm:prSet presAssocID="{1E460939-989D-4101-BB13-152ACAF191B3}" presName="spaceRect" presStyleCnt="0"/>
      <dgm:spPr/>
    </dgm:pt>
    <dgm:pt modelId="{6AD4342B-E61F-4FE9-A5A6-DD20914E9108}" type="pres">
      <dgm:prSet presAssocID="{1E460939-989D-4101-BB13-152ACAF191B3}" presName="parTx" presStyleLbl="revTx" presStyleIdx="1" presStyleCnt="3">
        <dgm:presLayoutVars>
          <dgm:chMax val="0"/>
          <dgm:chPref val="0"/>
        </dgm:presLayoutVars>
      </dgm:prSet>
      <dgm:spPr/>
    </dgm:pt>
    <dgm:pt modelId="{4AB2EB23-A800-4D86-8E67-EFDD779038A1}" type="pres">
      <dgm:prSet presAssocID="{754403C4-7E36-4813-91D7-4A94F4162D40}" presName="sibTrans" presStyleCnt="0"/>
      <dgm:spPr/>
    </dgm:pt>
    <dgm:pt modelId="{92CBD825-72B7-4CCF-A0F2-A1243EB566A2}" type="pres">
      <dgm:prSet presAssocID="{7CD86A6A-7FC5-4895-82D3-6F26A84BD9CC}" presName="compNode" presStyleCnt="0"/>
      <dgm:spPr/>
    </dgm:pt>
    <dgm:pt modelId="{57B6181F-F433-4140-A9A4-7C7CAB649599}" type="pres">
      <dgm:prSet presAssocID="{7CD86A6A-7FC5-4895-82D3-6F26A84BD9CC}" presName="bgRect" presStyleLbl="bgShp" presStyleIdx="2" presStyleCnt="3"/>
      <dgm:spPr/>
    </dgm:pt>
    <dgm:pt modelId="{A5050250-EA1E-41B2-86C1-CB4FD019A7CD}" type="pres">
      <dgm:prSet presAssocID="{7CD86A6A-7FC5-4895-82D3-6F26A84BD9CC}"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ank"/>
        </a:ext>
      </dgm:extLst>
    </dgm:pt>
    <dgm:pt modelId="{25C16F4E-17D5-48DD-8949-D783C85F40C5}" type="pres">
      <dgm:prSet presAssocID="{7CD86A6A-7FC5-4895-82D3-6F26A84BD9CC}" presName="spaceRect" presStyleCnt="0"/>
      <dgm:spPr/>
    </dgm:pt>
    <dgm:pt modelId="{DD912099-DC06-45DA-98CD-6427D5C16AF7}" type="pres">
      <dgm:prSet presAssocID="{7CD86A6A-7FC5-4895-82D3-6F26A84BD9CC}" presName="parTx" presStyleLbl="revTx" presStyleIdx="2" presStyleCnt="3">
        <dgm:presLayoutVars>
          <dgm:chMax val="0"/>
          <dgm:chPref val="0"/>
        </dgm:presLayoutVars>
      </dgm:prSet>
      <dgm:spPr/>
    </dgm:pt>
  </dgm:ptLst>
  <dgm:cxnLst>
    <dgm:cxn modelId="{52B4005B-A5A9-4AF8-BA31-04A39CC19B16}" srcId="{4B77F2B1-6B7B-4F71-BA15-D291079A710C}" destId="{A4988132-C3E6-4689-BC84-01E933EFC71D}" srcOrd="0" destOrd="0" parTransId="{545B873F-75F8-4709-9454-7059016EBB14}" sibTransId="{F33C0614-5D16-4D81-874F-D8B50583CB27}"/>
    <dgm:cxn modelId="{7A39B142-C3DB-4356-AE5C-183B5F632BE9}" srcId="{4B77F2B1-6B7B-4F71-BA15-D291079A710C}" destId="{7CD86A6A-7FC5-4895-82D3-6F26A84BD9CC}" srcOrd="2" destOrd="0" parTransId="{96593D30-A9E1-45FB-A6BB-CA87375220AF}" sibTransId="{08F5BB48-6572-45BE-8326-D0A37337CA10}"/>
    <dgm:cxn modelId="{9FC79672-B3A5-4E0C-B640-8A00B24B1328}" type="presOf" srcId="{A4988132-C3E6-4689-BC84-01E933EFC71D}" destId="{860441DA-F1E8-421B-A9CF-18A9302AA967}" srcOrd="0" destOrd="0" presId="urn:microsoft.com/office/officeart/2018/2/layout/IconVerticalSolidList"/>
    <dgm:cxn modelId="{6D3D8590-A7D3-4983-864D-79A9F2690138}" type="presOf" srcId="{7CD86A6A-7FC5-4895-82D3-6F26A84BD9CC}" destId="{DD912099-DC06-45DA-98CD-6427D5C16AF7}" srcOrd="0" destOrd="0" presId="urn:microsoft.com/office/officeart/2018/2/layout/IconVerticalSolidList"/>
    <dgm:cxn modelId="{AD5F40AA-A425-4706-89C1-D67E37A5B74E}" srcId="{4B77F2B1-6B7B-4F71-BA15-D291079A710C}" destId="{1E460939-989D-4101-BB13-152ACAF191B3}" srcOrd="1" destOrd="0" parTransId="{68884EE3-3A6B-4A95-B1C0-540BA62DF80E}" sibTransId="{754403C4-7E36-4813-91D7-4A94F4162D40}"/>
    <dgm:cxn modelId="{09880CB3-2DC0-4236-88E3-D6D339130A74}" type="presOf" srcId="{4B77F2B1-6B7B-4F71-BA15-D291079A710C}" destId="{49FA459D-7620-41E0-82E2-C3ADDC03B1B3}" srcOrd="0" destOrd="0" presId="urn:microsoft.com/office/officeart/2018/2/layout/IconVerticalSolidList"/>
    <dgm:cxn modelId="{B36C74DF-75C3-4016-A323-B0CEA90B04FD}" type="presOf" srcId="{1E460939-989D-4101-BB13-152ACAF191B3}" destId="{6AD4342B-E61F-4FE9-A5A6-DD20914E9108}" srcOrd="0" destOrd="0" presId="urn:microsoft.com/office/officeart/2018/2/layout/IconVerticalSolidList"/>
    <dgm:cxn modelId="{00A64530-B014-49B4-8BEF-1659D168D2C6}" type="presParOf" srcId="{49FA459D-7620-41E0-82E2-C3ADDC03B1B3}" destId="{B074266B-F4ED-4E4F-A562-69D519D637CB}" srcOrd="0" destOrd="0" presId="urn:microsoft.com/office/officeart/2018/2/layout/IconVerticalSolidList"/>
    <dgm:cxn modelId="{45ED179E-638F-4D51-8DE4-B0110ED014F4}" type="presParOf" srcId="{B074266B-F4ED-4E4F-A562-69D519D637CB}" destId="{8D98FF7E-E74C-4D76-BC13-B68354571A45}" srcOrd="0" destOrd="0" presId="urn:microsoft.com/office/officeart/2018/2/layout/IconVerticalSolidList"/>
    <dgm:cxn modelId="{8AEC45DE-9A86-461E-89CD-3C8F7CF01DDE}" type="presParOf" srcId="{B074266B-F4ED-4E4F-A562-69D519D637CB}" destId="{55DE139B-E8BC-487D-85E9-3E8F2F5EF58C}" srcOrd="1" destOrd="0" presId="urn:microsoft.com/office/officeart/2018/2/layout/IconVerticalSolidList"/>
    <dgm:cxn modelId="{A60B5A02-0F1B-4831-9CCB-E5A7A28C83B9}" type="presParOf" srcId="{B074266B-F4ED-4E4F-A562-69D519D637CB}" destId="{AE0FFBAC-AC57-4892-A396-284648F3C202}" srcOrd="2" destOrd="0" presId="urn:microsoft.com/office/officeart/2018/2/layout/IconVerticalSolidList"/>
    <dgm:cxn modelId="{C4A8A835-BCDC-4642-A6CE-DB39298EC7CC}" type="presParOf" srcId="{B074266B-F4ED-4E4F-A562-69D519D637CB}" destId="{860441DA-F1E8-421B-A9CF-18A9302AA967}" srcOrd="3" destOrd="0" presId="urn:microsoft.com/office/officeart/2018/2/layout/IconVerticalSolidList"/>
    <dgm:cxn modelId="{B5740E88-9C98-431A-A4BD-9A18AC2CA5F8}" type="presParOf" srcId="{49FA459D-7620-41E0-82E2-C3ADDC03B1B3}" destId="{A6CD7948-DC53-4619-849D-02F956DB7EE5}" srcOrd="1" destOrd="0" presId="urn:microsoft.com/office/officeart/2018/2/layout/IconVerticalSolidList"/>
    <dgm:cxn modelId="{8058AD23-6A28-4AD6-94B8-F7BB4CB3A879}" type="presParOf" srcId="{49FA459D-7620-41E0-82E2-C3ADDC03B1B3}" destId="{A54930D3-4380-4C27-9536-2E21C66EE39C}" srcOrd="2" destOrd="0" presId="urn:microsoft.com/office/officeart/2018/2/layout/IconVerticalSolidList"/>
    <dgm:cxn modelId="{0CCEF9EE-F492-4285-8C8A-4E5B85AFADF3}" type="presParOf" srcId="{A54930D3-4380-4C27-9536-2E21C66EE39C}" destId="{6D3A54E5-FBF7-4636-BCB3-E68F9C1D566B}" srcOrd="0" destOrd="0" presId="urn:microsoft.com/office/officeart/2018/2/layout/IconVerticalSolidList"/>
    <dgm:cxn modelId="{34AFAB12-CF20-418E-B6C5-4C326A26AD1E}" type="presParOf" srcId="{A54930D3-4380-4C27-9536-2E21C66EE39C}" destId="{BC6E1C05-109F-478D-BFAA-E8AC1100056A}" srcOrd="1" destOrd="0" presId="urn:microsoft.com/office/officeart/2018/2/layout/IconVerticalSolidList"/>
    <dgm:cxn modelId="{4C5A92C5-D4D1-4892-94D4-456B9A4F4103}" type="presParOf" srcId="{A54930D3-4380-4C27-9536-2E21C66EE39C}" destId="{A7EB0738-35F1-4DC1-923E-43D8AE24E70A}" srcOrd="2" destOrd="0" presId="urn:microsoft.com/office/officeart/2018/2/layout/IconVerticalSolidList"/>
    <dgm:cxn modelId="{172DBEDF-7419-47FE-969E-0925FE4EFFCD}" type="presParOf" srcId="{A54930D3-4380-4C27-9536-2E21C66EE39C}" destId="{6AD4342B-E61F-4FE9-A5A6-DD20914E9108}" srcOrd="3" destOrd="0" presId="urn:microsoft.com/office/officeart/2018/2/layout/IconVerticalSolidList"/>
    <dgm:cxn modelId="{EF8DC8A1-F711-4FA0-A93D-0E5D536FA275}" type="presParOf" srcId="{49FA459D-7620-41E0-82E2-C3ADDC03B1B3}" destId="{4AB2EB23-A800-4D86-8E67-EFDD779038A1}" srcOrd="3" destOrd="0" presId="urn:microsoft.com/office/officeart/2018/2/layout/IconVerticalSolidList"/>
    <dgm:cxn modelId="{F6964D21-BF51-497F-8752-5B379F4C31F8}" type="presParOf" srcId="{49FA459D-7620-41E0-82E2-C3ADDC03B1B3}" destId="{92CBD825-72B7-4CCF-A0F2-A1243EB566A2}" srcOrd="4" destOrd="0" presId="urn:microsoft.com/office/officeart/2018/2/layout/IconVerticalSolidList"/>
    <dgm:cxn modelId="{8269366B-5929-46BB-8194-BB8765157F13}" type="presParOf" srcId="{92CBD825-72B7-4CCF-A0F2-A1243EB566A2}" destId="{57B6181F-F433-4140-A9A4-7C7CAB649599}" srcOrd="0" destOrd="0" presId="urn:microsoft.com/office/officeart/2018/2/layout/IconVerticalSolidList"/>
    <dgm:cxn modelId="{BFA0BF2B-4F17-42B2-81DB-15CCD63F1B1E}" type="presParOf" srcId="{92CBD825-72B7-4CCF-A0F2-A1243EB566A2}" destId="{A5050250-EA1E-41B2-86C1-CB4FD019A7CD}" srcOrd="1" destOrd="0" presId="urn:microsoft.com/office/officeart/2018/2/layout/IconVerticalSolidList"/>
    <dgm:cxn modelId="{4A3A9C4C-5DF8-4568-8167-A0913A2C55CA}" type="presParOf" srcId="{92CBD825-72B7-4CCF-A0F2-A1243EB566A2}" destId="{25C16F4E-17D5-48DD-8949-D783C85F40C5}" srcOrd="2" destOrd="0" presId="urn:microsoft.com/office/officeart/2018/2/layout/IconVerticalSolidList"/>
    <dgm:cxn modelId="{7D6237F1-776D-46E6-B94F-F8927B2145CD}" type="presParOf" srcId="{92CBD825-72B7-4CCF-A0F2-A1243EB566A2}" destId="{DD912099-DC06-45DA-98CD-6427D5C16AF7}"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3CF4324E-409B-496C-BB77-A1BBBB13B3F0}" type="doc">
      <dgm:prSet loTypeId="urn:microsoft.com/office/officeart/2005/8/layout/hProcess9" loCatId="process" qsTypeId="urn:microsoft.com/office/officeart/2005/8/quickstyle/simple5" qsCatId="simple" csTypeId="urn:microsoft.com/office/officeart/2005/8/colors/colorful1" csCatId="colorful" phldr="1"/>
      <dgm:spPr/>
      <dgm:t>
        <a:bodyPr/>
        <a:lstStyle/>
        <a:p>
          <a:endParaRPr lang="pl-PL"/>
        </a:p>
      </dgm:t>
    </dgm:pt>
    <dgm:pt modelId="{60A919B2-7B09-4232-B363-0BFE53FB64D2}">
      <dgm:prSet phldrT="[Tekst]" phldr="0"/>
      <dgm:spPr/>
      <dgm:t>
        <a:bodyPr/>
        <a:lstStyle/>
        <a:p>
          <a:pPr rtl="0"/>
          <a:r>
            <a:rPr lang="pl-PL">
              <a:latin typeface="Aptos Display" panose="02110004020202020204"/>
            </a:rPr>
            <a:t>Przechwyć zapytanie HTTP od użytkownika za pomocą kontrolera REST.</a:t>
          </a:r>
          <a:endParaRPr lang="pl-PL"/>
        </a:p>
      </dgm:t>
    </dgm:pt>
    <dgm:pt modelId="{AB68645D-6922-4E97-9BD4-451AEF0C1243}" type="parTrans" cxnId="{F997D16C-BECD-4328-BBF6-5B0B560B3545}">
      <dgm:prSet/>
      <dgm:spPr/>
    </dgm:pt>
    <dgm:pt modelId="{9D94DBDF-6BDF-44C3-A482-0E6238167D8F}" type="sibTrans" cxnId="{F997D16C-BECD-4328-BBF6-5B0B560B3545}">
      <dgm:prSet/>
      <dgm:spPr/>
    </dgm:pt>
    <dgm:pt modelId="{BBD49023-A2EA-4B6E-8EC2-DCEDDA66ADC3}">
      <dgm:prSet phldrT="[Tekst]" phldr="0"/>
      <dgm:spPr/>
      <dgm:t>
        <a:bodyPr/>
        <a:lstStyle/>
        <a:p>
          <a:pPr rtl="0"/>
          <a:r>
            <a:rPr lang="pl-PL">
              <a:latin typeface="Aptos Display" panose="02110004020202020204"/>
            </a:rPr>
            <a:t>Przetwórz dane użytkownika do klasy serwisowej.</a:t>
          </a:r>
          <a:endParaRPr lang="pl-PL"/>
        </a:p>
      </dgm:t>
    </dgm:pt>
    <dgm:pt modelId="{6EFC32F0-F907-4EA8-97BD-8758E963CD1F}" type="parTrans" cxnId="{4030223A-512A-423C-B84E-2A14EB47FF82}">
      <dgm:prSet/>
      <dgm:spPr/>
    </dgm:pt>
    <dgm:pt modelId="{C2B0DB1A-FC83-435F-A758-2451F3418A95}" type="sibTrans" cxnId="{4030223A-512A-423C-B84E-2A14EB47FF82}">
      <dgm:prSet/>
      <dgm:spPr/>
    </dgm:pt>
    <dgm:pt modelId="{92A86764-19F4-46FF-A484-A82802815125}">
      <dgm:prSet phldrT="[Tekst]" phldr="0"/>
      <dgm:spPr/>
      <dgm:t>
        <a:bodyPr/>
        <a:lstStyle/>
        <a:p>
          <a:pPr rtl="0"/>
          <a:r>
            <a:rPr lang="pl-PL">
              <a:latin typeface="Aptos Display" panose="02110004020202020204"/>
            </a:rPr>
            <a:t>Przekaż dane do modelu predykcyjnego i przeprowadź predykcję.</a:t>
          </a:r>
          <a:endParaRPr lang="pl-PL"/>
        </a:p>
      </dgm:t>
    </dgm:pt>
    <dgm:pt modelId="{7DB7621E-C73A-46B4-92E0-433842713412}" type="parTrans" cxnId="{6C5D24D9-A465-4CF0-A5BE-7D805E9545C6}">
      <dgm:prSet/>
      <dgm:spPr/>
    </dgm:pt>
    <dgm:pt modelId="{0D3A9CF2-CA08-46D2-AB8E-B81E2A938275}" type="sibTrans" cxnId="{6C5D24D9-A465-4CF0-A5BE-7D805E9545C6}">
      <dgm:prSet/>
      <dgm:spPr/>
    </dgm:pt>
    <dgm:pt modelId="{D89121A1-D480-4B37-83DE-CBC3FCFDBC30}">
      <dgm:prSet phldr="0"/>
      <dgm:spPr/>
      <dgm:t>
        <a:bodyPr/>
        <a:lstStyle/>
        <a:p>
          <a:pPr rtl="0"/>
          <a:r>
            <a:rPr lang="pl-PL">
              <a:latin typeface="Aptos Display" panose="02110004020202020204"/>
            </a:rPr>
            <a:t>Zwróć otrzymane dane do kontrolera REST i stwórz odpowiedź HTTP do użytkownika z wynikiem modelu.</a:t>
          </a:r>
        </a:p>
      </dgm:t>
    </dgm:pt>
    <dgm:pt modelId="{3E97B6C2-8216-4A33-9DC3-02CA4CB34C51}" type="parTrans" cxnId="{DBD3C945-BF7A-4712-910E-174DDD96C736}">
      <dgm:prSet/>
      <dgm:spPr/>
    </dgm:pt>
    <dgm:pt modelId="{678946FA-6AED-4B9E-B485-644872664382}" type="sibTrans" cxnId="{DBD3C945-BF7A-4712-910E-174DDD96C736}">
      <dgm:prSet/>
      <dgm:spPr/>
    </dgm:pt>
    <dgm:pt modelId="{9237F019-E178-4F1D-AE0C-45FC388CEC60}" type="pres">
      <dgm:prSet presAssocID="{3CF4324E-409B-496C-BB77-A1BBBB13B3F0}" presName="CompostProcess" presStyleCnt="0">
        <dgm:presLayoutVars>
          <dgm:dir/>
          <dgm:resizeHandles val="exact"/>
        </dgm:presLayoutVars>
      </dgm:prSet>
      <dgm:spPr/>
    </dgm:pt>
    <dgm:pt modelId="{7425D297-0B48-47C0-BDDC-CCA3DF4ABEF2}" type="pres">
      <dgm:prSet presAssocID="{3CF4324E-409B-496C-BB77-A1BBBB13B3F0}" presName="arrow" presStyleLbl="bgShp" presStyleIdx="0" presStyleCnt="1"/>
      <dgm:spPr/>
    </dgm:pt>
    <dgm:pt modelId="{92B90BDB-147F-4C5D-BE1B-662536F3ACE1}" type="pres">
      <dgm:prSet presAssocID="{3CF4324E-409B-496C-BB77-A1BBBB13B3F0}" presName="linearProcess" presStyleCnt="0"/>
      <dgm:spPr/>
    </dgm:pt>
    <dgm:pt modelId="{C8042B1F-B3FE-4697-BB57-C758CD4D4884}" type="pres">
      <dgm:prSet presAssocID="{60A919B2-7B09-4232-B363-0BFE53FB64D2}" presName="textNode" presStyleLbl="node1" presStyleIdx="0" presStyleCnt="4">
        <dgm:presLayoutVars>
          <dgm:bulletEnabled val="1"/>
        </dgm:presLayoutVars>
      </dgm:prSet>
      <dgm:spPr/>
    </dgm:pt>
    <dgm:pt modelId="{2E40FDEF-FBA7-4494-98C4-042B9D2F3D9B}" type="pres">
      <dgm:prSet presAssocID="{9D94DBDF-6BDF-44C3-A482-0E6238167D8F}" presName="sibTrans" presStyleCnt="0"/>
      <dgm:spPr/>
    </dgm:pt>
    <dgm:pt modelId="{A4BA330C-8020-4A1B-A626-D6E84ABE906B}" type="pres">
      <dgm:prSet presAssocID="{BBD49023-A2EA-4B6E-8EC2-DCEDDA66ADC3}" presName="textNode" presStyleLbl="node1" presStyleIdx="1" presStyleCnt="4">
        <dgm:presLayoutVars>
          <dgm:bulletEnabled val="1"/>
        </dgm:presLayoutVars>
      </dgm:prSet>
      <dgm:spPr/>
    </dgm:pt>
    <dgm:pt modelId="{A6BF8169-95CD-40C9-B66C-8397EB4A71D1}" type="pres">
      <dgm:prSet presAssocID="{C2B0DB1A-FC83-435F-A758-2451F3418A95}" presName="sibTrans" presStyleCnt="0"/>
      <dgm:spPr/>
    </dgm:pt>
    <dgm:pt modelId="{C9052DDF-06E3-43F9-B135-C2169952E59E}" type="pres">
      <dgm:prSet presAssocID="{92A86764-19F4-46FF-A484-A82802815125}" presName="textNode" presStyleLbl="node1" presStyleIdx="2" presStyleCnt="4">
        <dgm:presLayoutVars>
          <dgm:bulletEnabled val="1"/>
        </dgm:presLayoutVars>
      </dgm:prSet>
      <dgm:spPr/>
    </dgm:pt>
    <dgm:pt modelId="{704A11E7-A80E-4964-BB33-47C39AE7912E}" type="pres">
      <dgm:prSet presAssocID="{0D3A9CF2-CA08-46D2-AB8E-B81E2A938275}" presName="sibTrans" presStyleCnt="0"/>
      <dgm:spPr/>
    </dgm:pt>
    <dgm:pt modelId="{37DED44C-6F55-4A6F-9A0A-A5721A2B3321}" type="pres">
      <dgm:prSet presAssocID="{D89121A1-D480-4B37-83DE-CBC3FCFDBC30}" presName="textNode" presStyleLbl="node1" presStyleIdx="3" presStyleCnt="4">
        <dgm:presLayoutVars>
          <dgm:bulletEnabled val="1"/>
        </dgm:presLayoutVars>
      </dgm:prSet>
      <dgm:spPr/>
    </dgm:pt>
  </dgm:ptLst>
  <dgm:cxnLst>
    <dgm:cxn modelId="{9123ED06-4D39-405D-A0A5-63DF44304601}" type="presOf" srcId="{D89121A1-D480-4B37-83DE-CBC3FCFDBC30}" destId="{37DED44C-6F55-4A6F-9A0A-A5721A2B3321}" srcOrd="0" destOrd="0" presId="urn:microsoft.com/office/officeart/2005/8/layout/hProcess9"/>
    <dgm:cxn modelId="{4030223A-512A-423C-B84E-2A14EB47FF82}" srcId="{3CF4324E-409B-496C-BB77-A1BBBB13B3F0}" destId="{BBD49023-A2EA-4B6E-8EC2-DCEDDA66ADC3}" srcOrd="1" destOrd="0" parTransId="{6EFC32F0-F907-4EA8-97BD-8758E963CD1F}" sibTransId="{C2B0DB1A-FC83-435F-A758-2451F3418A95}"/>
    <dgm:cxn modelId="{DBD3C945-BF7A-4712-910E-174DDD96C736}" srcId="{3CF4324E-409B-496C-BB77-A1BBBB13B3F0}" destId="{D89121A1-D480-4B37-83DE-CBC3FCFDBC30}" srcOrd="3" destOrd="0" parTransId="{3E97B6C2-8216-4A33-9DC3-02CA4CB34C51}" sibTransId="{678946FA-6AED-4B9E-B485-644872664382}"/>
    <dgm:cxn modelId="{05A2E94A-39F4-4028-8160-E73C8645AD20}" type="presOf" srcId="{60A919B2-7B09-4232-B363-0BFE53FB64D2}" destId="{C8042B1F-B3FE-4697-BB57-C758CD4D4884}" srcOrd="0" destOrd="0" presId="urn:microsoft.com/office/officeart/2005/8/layout/hProcess9"/>
    <dgm:cxn modelId="{F997D16C-BECD-4328-BBF6-5B0B560B3545}" srcId="{3CF4324E-409B-496C-BB77-A1BBBB13B3F0}" destId="{60A919B2-7B09-4232-B363-0BFE53FB64D2}" srcOrd="0" destOrd="0" parTransId="{AB68645D-6922-4E97-9BD4-451AEF0C1243}" sibTransId="{9D94DBDF-6BDF-44C3-A482-0E6238167D8F}"/>
    <dgm:cxn modelId="{CF73357C-284B-4E4A-8541-7CCBAEFD5A64}" type="presOf" srcId="{3CF4324E-409B-496C-BB77-A1BBBB13B3F0}" destId="{9237F019-E178-4F1D-AE0C-45FC388CEC60}" srcOrd="0" destOrd="0" presId="urn:microsoft.com/office/officeart/2005/8/layout/hProcess9"/>
    <dgm:cxn modelId="{426E6DAE-F34B-4CD1-BD5F-4A618E36C054}" type="presOf" srcId="{92A86764-19F4-46FF-A484-A82802815125}" destId="{C9052DDF-06E3-43F9-B135-C2169952E59E}" srcOrd="0" destOrd="0" presId="urn:microsoft.com/office/officeart/2005/8/layout/hProcess9"/>
    <dgm:cxn modelId="{899F54B7-6DA1-4E96-A326-F05A30DE8E8A}" type="presOf" srcId="{BBD49023-A2EA-4B6E-8EC2-DCEDDA66ADC3}" destId="{A4BA330C-8020-4A1B-A626-D6E84ABE906B}" srcOrd="0" destOrd="0" presId="urn:microsoft.com/office/officeart/2005/8/layout/hProcess9"/>
    <dgm:cxn modelId="{6C5D24D9-A465-4CF0-A5BE-7D805E9545C6}" srcId="{3CF4324E-409B-496C-BB77-A1BBBB13B3F0}" destId="{92A86764-19F4-46FF-A484-A82802815125}" srcOrd="2" destOrd="0" parTransId="{7DB7621E-C73A-46B4-92E0-433842713412}" sibTransId="{0D3A9CF2-CA08-46D2-AB8E-B81E2A938275}"/>
    <dgm:cxn modelId="{22B41654-FA34-4EB1-950C-AE1CFF0AB3BB}" type="presParOf" srcId="{9237F019-E178-4F1D-AE0C-45FC388CEC60}" destId="{7425D297-0B48-47C0-BDDC-CCA3DF4ABEF2}" srcOrd="0" destOrd="0" presId="urn:microsoft.com/office/officeart/2005/8/layout/hProcess9"/>
    <dgm:cxn modelId="{A0DCA98D-6DDF-4BB5-90A1-593CFBF09804}" type="presParOf" srcId="{9237F019-E178-4F1D-AE0C-45FC388CEC60}" destId="{92B90BDB-147F-4C5D-BE1B-662536F3ACE1}" srcOrd="1" destOrd="0" presId="urn:microsoft.com/office/officeart/2005/8/layout/hProcess9"/>
    <dgm:cxn modelId="{26ACEE3C-F13E-4510-960A-FB547369FA8E}" type="presParOf" srcId="{92B90BDB-147F-4C5D-BE1B-662536F3ACE1}" destId="{C8042B1F-B3FE-4697-BB57-C758CD4D4884}" srcOrd="0" destOrd="0" presId="urn:microsoft.com/office/officeart/2005/8/layout/hProcess9"/>
    <dgm:cxn modelId="{588D9913-45F1-438D-A24F-474166AD206D}" type="presParOf" srcId="{92B90BDB-147F-4C5D-BE1B-662536F3ACE1}" destId="{2E40FDEF-FBA7-4494-98C4-042B9D2F3D9B}" srcOrd="1" destOrd="0" presId="urn:microsoft.com/office/officeart/2005/8/layout/hProcess9"/>
    <dgm:cxn modelId="{323AADFC-4EC0-403B-835D-B9A21E2A18C7}" type="presParOf" srcId="{92B90BDB-147F-4C5D-BE1B-662536F3ACE1}" destId="{A4BA330C-8020-4A1B-A626-D6E84ABE906B}" srcOrd="2" destOrd="0" presId="urn:microsoft.com/office/officeart/2005/8/layout/hProcess9"/>
    <dgm:cxn modelId="{088F98A1-5CE5-4D9C-B962-769C2FFCB644}" type="presParOf" srcId="{92B90BDB-147F-4C5D-BE1B-662536F3ACE1}" destId="{A6BF8169-95CD-40C9-B66C-8397EB4A71D1}" srcOrd="3" destOrd="0" presId="urn:microsoft.com/office/officeart/2005/8/layout/hProcess9"/>
    <dgm:cxn modelId="{3B7B74FA-E29C-4BAA-B8CC-FCC83145685A}" type="presParOf" srcId="{92B90BDB-147F-4C5D-BE1B-662536F3ACE1}" destId="{C9052DDF-06E3-43F9-B135-C2169952E59E}" srcOrd="4" destOrd="0" presId="urn:microsoft.com/office/officeart/2005/8/layout/hProcess9"/>
    <dgm:cxn modelId="{CBB1BB01-049E-4AFA-85BE-DCF91F061CEC}" type="presParOf" srcId="{92B90BDB-147F-4C5D-BE1B-662536F3ACE1}" destId="{704A11E7-A80E-4964-BB33-47C39AE7912E}" srcOrd="5" destOrd="0" presId="urn:microsoft.com/office/officeart/2005/8/layout/hProcess9"/>
    <dgm:cxn modelId="{B9968648-D29A-4E20-9393-51DEF1720C00}" type="presParOf" srcId="{92B90BDB-147F-4C5D-BE1B-662536F3ACE1}" destId="{37DED44C-6F55-4A6F-9A0A-A5721A2B3321}" srcOrd="6"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0DE3F7A-18BF-4F25-AF2A-5EACC08BF5AA}" type="doc">
      <dgm:prSet loTypeId="urn:microsoft.com/office/officeart/2016/7/layout/RepeatingBendingProcessNew" loCatId="process" qsTypeId="urn:microsoft.com/office/officeart/2005/8/quickstyle/simple1" qsCatId="simple" csTypeId="urn:microsoft.com/office/officeart/2005/8/colors/colorful1" csCatId="colorful" phldr="1"/>
      <dgm:spPr/>
      <dgm:t>
        <a:bodyPr/>
        <a:lstStyle/>
        <a:p>
          <a:endParaRPr lang="en-US"/>
        </a:p>
      </dgm:t>
    </dgm:pt>
    <dgm:pt modelId="{97E94D1D-9AC4-4BF4-A52F-5A17085518A9}">
      <dgm:prSet/>
      <dgm:spPr/>
      <dgm:t>
        <a:bodyPr/>
        <a:lstStyle/>
        <a:p>
          <a:pPr rtl="0"/>
          <a:r>
            <a:rPr lang="pl-PL" b="1">
              <a:solidFill>
                <a:schemeClr val="tx1"/>
              </a:solidFill>
            </a:rPr>
            <a:t>Koncepcja </a:t>
          </a:r>
          <a:r>
            <a:rPr lang="pl-PL" b="1">
              <a:solidFill>
                <a:schemeClr val="tx1"/>
              </a:solidFill>
              <a:latin typeface="Aptos Display" panose="02110004020202020204"/>
            </a:rPr>
            <a:t>projektu</a:t>
          </a:r>
          <a:br>
            <a:rPr lang="pl-PL" b="1">
              <a:solidFill>
                <a:schemeClr val="tx1"/>
              </a:solidFill>
              <a:latin typeface="Aptos Display" panose="02110004020202020204"/>
            </a:rPr>
          </a:br>
          <a:r>
            <a:rPr lang="pl-PL">
              <a:solidFill>
                <a:schemeClr val="tx1"/>
              </a:solidFill>
              <a:latin typeface="Aptos Display" panose="02110004020202020204"/>
            </a:rPr>
            <a:t>Pierwszy</a:t>
          </a:r>
          <a:r>
            <a:rPr lang="pl-PL">
              <a:solidFill>
                <a:schemeClr val="tx1"/>
              </a:solidFill>
            </a:rPr>
            <a:t> etap obejmuje zrozumienie celu projektu oraz identyfikację potrzeb i oczekiwań klienta lub użytkownika końcowego.</a:t>
          </a:r>
          <a:endParaRPr lang="en-US">
            <a:solidFill>
              <a:schemeClr val="tx1"/>
            </a:solidFill>
          </a:endParaRPr>
        </a:p>
      </dgm:t>
    </dgm:pt>
    <dgm:pt modelId="{ECBE05B7-2248-4C41-8DD9-34AC5124AB79}" type="parTrans" cxnId="{41867F3C-056D-4655-87BF-C03BA47B66B4}">
      <dgm:prSet/>
      <dgm:spPr/>
      <dgm:t>
        <a:bodyPr/>
        <a:lstStyle/>
        <a:p>
          <a:endParaRPr lang="en-US"/>
        </a:p>
      </dgm:t>
    </dgm:pt>
    <dgm:pt modelId="{A36A18C7-472C-423D-8230-0697D30FBE68}" type="sibTrans" cxnId="{41867F3C-056D-4655-87BF-C03BA47B66B4}">
      <dgm:prSet/>
      <dgm:spPr/>
      <dgm:t>
        <a:bodyPr/>
        <a:lstStyle/>
        <a:p>
          <a:endParaRPr lang="en-US"/>
        </a:p>
      </dgm:t>
    </dgm:pt>
    <dgm:pt modelId="{E44AE8A4-2AEF-44E6-ABD3-C36C7F9BFE02}">
      <dgm:prSet/>
      <dgm:spPr/>
      <dgm:t>
        <a:bodyPr/>
        <a:lstStyle/>
        <a:p>
          <a:pPr rtl="0">
            <a:lnSpc>
              <a:spcPct val="100000"/>
            </a:lnSpc>
          </a:pPr>
          <a:r>
            <a:rPr lang="pl-PL" b="1">
              <a:solidFill>
                <a:schemeClr val="tx1"/>
              </a:solidFill>
            </a:rPr>
            <a:t>Zbieranie </a:t>
          </a:r>
          <a:r>
            <a:rPr lang="pl-PL" b="1">
              <a:solidFill>
                <a:schemeClr val="tx1"/>
              </a:solidFill>
              <a:latin typeface="Aptos Display" panose="02110004020202020204"/>
            </a:rPr>
            <a:t>danych</a:t>
          </a:r>
          <a:br>
            <a:rPr lang="pl-PL" b="1">
              <a:solidFill>
                <a:schemeClr val="tx1"/>
              </a:solidFill>
              <a:latin typeface="Aptos Display" panose="02110004020202020204"/>
            </a:rPr>
          </a:br>
          <a:r>
            <a:rPr lang="pl-PL">
              <a:solidFill>
                <a:schemeClr val="tx1"/>
              </a:solidFill>
              <a:latin typeface="Aptos Display" panose="02110004020202020204"/>
            </a:rPr>
            <a:t>W</a:t>
          </a:r>
          <a:r>
            <a:rPr lang="pl-PL">
              <a:solidFill>
                <a:schemeClr val="tx1"/>
              </a:solidFill>
            </a:rPr>
            <a:t> tym etapie zbiera się dane niezbędne do budowy modelu predykcyjnego. Dane te mogą obejmować informacje o nieruchomościach, takie jak lokalizacja, powierzchnia</a:t>
          </a:r>
          <a:r>
            <a:rPr lang="pl-PL">
              <a:solidFill>
                <a:schemeClr val="tx1"/>
              </a:solidFill>
              <a:latin typeface="Aptos Display" panose="02110004020202020204"/>
            </a:rPr>
            <a:t>,</a:t>
          </a:r>
          <a:r>
            <a:rPr lang="pl-PL">
              <a:solidFill>
                <a:schemeClr val="tx1"/>
              </a:solidFill>
            </a:rPr>
            <a:t> a także dane z </a:t>
          </a:r>
          <a:r>
            <a:rPr lang="pl-PL" b="0">
              <a:solidFill>
                <a:schemeClr val="tx1"/>
              </a:solidFill>
              <a:latin typeface="Arial"/>
              <a:cs typeface="Arial"/>
            </a:rPr>
            <a:t>rynku</a:t>
          </a:r>
          <a:endParaRPr lang="en-US" b="0">
            <a:solidFill>
              <a:schemeClr val="tx1"/>
            </a:solidFill>
            <a:latin typeface="Aptos Display" panose="02110004020202020204"/>
            <a:cs typeface="Arial"/>
          </a:endParaRPr>
        </a:p>
      </dgm:t>
    </dgm:pt>
    <dgm:pt modelId="{2275A694-3C1A-4086-88B3-2170540C371B}" type="parTrans" cxnId="{7AC2C35A-BF68-4145-AA2A-525911FDA774}">
      <dgm:prSet/>
      <dgm:spPr/>
      <dgm:t>
        <a:bodyPr/>
        <a:lstStyle/>
        <a:p>
          <a:endParaRPr lang="en-US"/>
        </a:p>
      </dgm:t>
    </dgm:pt>
    <dgm:pt modelId="{EF295A2F-7A1D-4284-B70F-7E29F6D872ED}" type="sibTrans" cxnId="{7AC2C35A-BF68-4145-AA2A-525911FDA774}">
      <dgm:prSet/>
      <dgm:spPr/>
      <dgm:t>
        <a:bodyPr/>
        <a:lstStyle/>
        <a:p>
          <a:endParaRPr lang="en-US"/>
        </a:p>
      </dgm:t>
    </dgm:pt>
    <dgm:pt modelId="{DF6198DD-50BD-407A-BBAF-EA7C990D2127}">
      <dgm:prSet phldr="0"/>
      <dgm:spPr/>
      <dgm:t>
        <a:bodyPr/>
        <a:lstStyle/>
        <a:p>
          <a:pPr rtl="0"/>
          <a:r>
            <a:rPr lang="pl-PL" b="1">
              <a:solidFill>
                <a:srgbClr val="000000"/>
              </a:solidFill>
            </a:rPr>
            <a:t>Budowa </a:t>
          </a:r>
          <a:r>
            <a:rPr lang="pl-PL" b="1">
              <a:solidFill>
                <a:srgbClr val="000000"/>
              </a:solidFill>
              <a:latin typeface="Aptos Display" panose="02110004020202020204"/>
            </a:rPr>
            <a:t>modelu</a:t>
          </a:r>
          <a:br>
            <a:rPr lang="pl-PL" b="1">
              <a:solidFill>
                <a:srgbClr val="000000"/>
              </a:solidFill>
              <a:latin typeface="Aptos Display" panose="02110004020202020204"/>
            </a:rPr>
          </a:br>
          <a:r>
            <a:rPr lang="pl-PL">
              <a:solidFill>
                <a:srgbClr val="000000"/>
              </a:solidFill>
              <a:latin typeface="Aptos Display" panose="02110004020202020204"/>
            </a:rPr>
            <a:t>Na</a:t>
          </a:r>
          <a:r>
            <a:rPr lang="pl-PL">
              <a:solidFill>
                <a:srgbClr val="000000"/>
              </a:solidFill>
            </a:rPr>
            <a:t> podstawie przetworzonych danych buduje się model predykcyjny. </a:t>
          </a:r>
          <a:r>
            <a:rPr lang="pl-PL">
              <a:solidFill>
                <a:srgbClr val="000000"/>
              </a:solidFill>
              <a:latin typeface="Aptos Display" panose="02110004020202020204"/>
            </a:rPr>
            <a:t>W naszym przypadku są to</a:t>
          </a:r>
          <a:r>
            <a:rPr lang="pl-PL">
              <a:solidFill>
                <a:srgbClr val="000000"/>
              </a:solidFill>
            </a:rPr>
            <a:t> drzewa decyzyjne</a:t>
          </a:r>
          <a:r>
            <a:rPr lang="pl-PL">
              <a:solidFill>
                <a:srgbClr val="000000"/>
              </a:solidFill>
              <a:latin typeface="Aptos Display" panose="02110004020202020204"/>
            </a:rPr>
            <a:t>.</a:t>
          </a:r>
          <a:endParaRPr lang="pl-PL">
            <a:solidFill>
              <a:schemeClr val="tx1"/>
            </a:solidFill>
          </a:endParaRPr>
        </a:p>
      </dgm:t>
    </dgm:pt>
    <dgm:pt modelId="{05F58390-25B1-4D5D-AD58-95E4E7430043}" type="parTrans" cxnId="{7558B3F0-C956-4CAA-8DA2-381F7BEEF613}">
      <dgm:prSet/>
      <dgm:spPr/>
      <dgm:t>
        <a:bodyPr/>
        <a:lstStyle/>
        <a:p>
          <a:endParaRPr lang="en-US"/>
        </a:p>
      </dgm:t>
    </dgm:pt>
    <dgm:pt modelId="{55659F39-2BB6-4426-9270-59B24FE60A34}" type="sibTrans" cxnId="{7558B3F0-C956-4CAA-8DA2-381F7BEEF613}">
      <dgm:prSet/>
      <dgm:spPr/>
      <dgm:t>
        <a:bodyPr/>
        <a:lstStyle/>
        <a:p>
          <a:endParaRPr lang="en-US"/>
        </a:p>
      </dgm:t>
    </dgm:pt>
    <dgm:pt modelId="{C436C41E-BA65-499D-8239-2D4EF2BD2848}">
      <dgm:prSet/>
      <dgm:spPr/>
      <dgm:t>
        <a:bodyPr/>
        <a:lstStyle/>
        <a:p>
          <a:pPr rtl="0"/>
          <a:r>
            <a:rPr lang="pl-PL" b="1">
              <a:solidFill>
                <a:srgbClr val="000000"/>
              </a:solidFill>
            </a:rPr>
            <a:t>Ewaluacja modelu</a:t>
          </a:r>
          <a:br>
            <a:rPr lang="pl-PL" b="1">
              <a:solidFill>
                <a:srgbClr val="000000"/>
              </a:solidFill>
              <a:latin typeface="Aptos Display" panose="02110004020202020204"/>
            </a:rPr>
          </a:br>
          <a:r>
            <a:rPr lang="pl-PL">
              <a:solidFill>
                <a:srgbClr val="000000"/>
              </a:solidFill>
            </a:rPr>
            <a:t>Po zbudowaniu modelu konieczne jest jego przetestowanie i ocena wydajności.</a:t>
          </a:r>
          <a:endParaRPr lang="en-US">
            <a:solidFill>
              <a:schemeClr val="tx1"/>
            </a:solidFill>
          </a:endParaRPr>
        </a:p>
      </dgm:t>
    </dgm:pt>
    <dgm:pt modelId="{DFBA0AE1-C6DE-40D4-87B7-AC832F000B1D}" type="parTrans" cxnId="{F2948FED-04DC-48B8-AD8B-9A159B1E9816}">
      <dgm:prSet/>
      <dgm:spPr/>
      <dgm:t>
        <a:bodyPr/>
        <a:lstStyle/>
        <a:p>
          <a:endParaRPr lang="en-US"/>
        </a:p>
      </dgm:t>
    </dgm:pt>
    <dgm:pt modelId="{B027F546-1DD0-4B53-B5CA-9757015F64F3}" type="sibTrans" cxnId="{F2948FED-04DC-48B8-AD8B-9A159B1E9816}">
      <dgm:prSet/>
      <dgm:spPr/>
      <dgm:t>
        <a:bodyPr/>
        <a:lstStyle/>
        <a:p>
          <a:endParaRPr lang="en-US"/>
        </a:p>
      </dgm:t>
    </dgm:pt>
    <dgm:pt modelId="{077EA7DF-F458-4E7F-BEED-E2FFA1268A37}">
      <dgm:prSet/>
      <dgm:spPr/>
      <dgm:t>
        <a:bodyPr/>
        <a:lstStyle/>
        <a:p>
          <a:pPr rtl="0"/>
          <a:r>
            <a:rPr lang="pl-PL" b="1">
              <a:solidFill>
                <a:srgbClr val="000000"/>
              </a:solidFill>
            </a:rPr>
            <a:t>Wdrożenie </a:t>
          </a:r>
          <a:r>
            <a:rPr lang="pl-PL" b="1">
              <a:solidFill>
                <a:srgbClr val="000000"/>
              </a:solidFill>
              <a:latin typeface="Aptos Display" panose="02110004020202020204"/>
            </a:rPr>
            <a:t>modelu</a:t>
          </a:r>
          <a:br>
            <a:rPr lang="pl-PL" b="1">
              <a:solidFill>
                <a:srgbClr val="000000"/>
              </a:solidFill>
              <a:latin typeface="Aptos Display" panose="02110004020202020204"/>
            </a:rPr>
          </a:br>
          <a:r>
            <a:rPr lang="pl-PL">
              <a:solidFill>
                <a:srgbClr val="000000"/>
              </a:solidFill>
              <a:latin typeface="Aptos Display" panose="02110004020202020204"/>
            </a:rPr>
            <a:t>Po</a:t>
          </a:r>
          <a:r>
            <a:rPr lang="pl-PL">
              <a:solidFill>
                <a:srgbClr val="000000"/>
              </a:solidFill>
            </a:rPr>
            <a:t> udanej ewaluacji modelu można przejść do jego wdrożenia.</a:t>
          </a:r>
          <a:endParaRPr lang="en-US">
            <a:solidFill>
              <a:schemeClr val="tx1"/>
            </a:solidFill>
          </a:endParaRPr>
        </a:p>
      </dgm:t>
    </dgm:pt>
    <dgm:pt modelId="{3E9197DA-1C81-41BA-BC2A-515C7DD7CAB0}" type="parTrans" cxnId="{9F07DD95-5525-49E2-93B1-998C29F61996}">
      <dgm:prSet/>
      <dgm:spPr/>
      <dgm:t>
        <a:bodyPr/>
        <a:lstStyle/>
        <a:p>
          <a:endParaRPr lang="en-US"/>
        </a:p>
      </dgm:t>
    </dgm:pt>
    <dgm:pt modelId="{10E05194-91AD-42AC-A847-4E697AEF30F7}" type="sibTrans" cxnId="{9F07DD95-5525-49E2-93B1-998C29F61996}">
      <dgm:prSet/>
      <dgm:spPr/>
      <dgm:t>
        <a:bodyPr/>
        <a:lstStyle/>
        <a:p>
          <a:endParaRPr lang="en-US"/>
        </a:p>
      </dgm:t>
    </dgm:pt>
    <dgm:pt modelId="{36684A73-32F4-4DF9-A848-DDBD393C18C7}">
      <dgm:prSet phldr="0"/>
      <dgm:spPr/>
      <dgm:t>
        <a:bodyPr/>
        <a:lstStyle/>
        <a:p>
          <a:r>
            <a:rPr lang="pl-PL" b="1">
              <a:solidFill>
                <a:schemeClr val="tx1"/>
              </a:solidFill>
              <a:latin typeface="Arial"/>
              <a:cs typeface="Arial"/>
            </a:rPr>
            <a:t>Przetwarzanie danych</a:t>
          </a:r>
          <a:br>
            <a:rPr lang="pl-PL" b="1">
              <a:solidFill>
                <a:schemeClr val="tx1"/>
              </a:solidFill>
              <a:latin typeface="Arial"/>
              <a:cs typeface="Arial"/>
            </a:rPr>
          </a:br>
          <a:r>
            <a:rPr lang="pl-PL">
              <a:solidFill>
                <a:schemeClr val="tx1"/>
              </a:solidFill>
              <a:latin typeface="Arial"/>
              <a:cs typeface="Arial"/>
            </a:rPr>
            <a:t>Po zebraniu danych konieczne jest ich przetworzenie i oczyszczenie. Może to obejmować usuwanie wartości odstających, uzupełnianie brakujących danych oraz normalizację lub standaryzację danych.</a:t>
          </a:r>
          <a:endParaRPr lang="pl-PL">
            <a:solidFill>
              <a:schemeClr val="tx1"/>
            </a:solidFill>
          </a:endParaRPr>
        </a:p>
      </dgm:t>
    </dgm:pt>
    <dgm:pt modelId="{FEF72194-9901-455B-9C5F-7939FC36DEFC}" type="parTrans" cxnId="{8B67818D-8B5C-4E5B-98EF-4F8BB15FD1ED}">
      <dgm:prSet/>
      <dgm:spPr/>
    </dgm:pt>
    <dgm:pt modelId="{7AF3ED78-29C8-4400-B761-F096986566C8}" type="sibTrans" cxnId="{8B67818D-8B5C-4E5B-98EF-4F8BB15FD1ED}">
      <dgm:prSet/>
      <dgm:spPr/>
      <dgm:t>
        <a:bodyPr/>
        <a:lstStyle/>
        <a:p>
          <a:endParaRPr lang="pl-PL"/>
        </a:p>
      </dgm:t>
    </dgm:pt>
    <dgm:pt modelId="{32E3C0E2-C276-4F06-9681-B5CDE7F8A2AB}">
      <dgm:prSet phldr="0"/>
      <dgm:spPr/>
      <dgm:t>
        <a:bodyPr/>
        <a:lstStyle/>
        <a:p>
          <a:pPr rtl="0"/>
          <a:r>
            <a:rPr lang="pl-PL" b="1">
              <a:solidFill>
                <a:srgbClr val="000000"/>
              </a:solidFill>
            </a:rPr>
            <a:t>Utrzymanie i aktualizacja</a:t>
          </a:r>
          <a:br>
            <a:rPr lang="pl-PL" b="1">
              <a:solidFill>
                <a:srgbClr val="000000"/>
              </a:solidFill>
              <a:latin typeface="Aptos Display" panose="02110004020202020204"/>
            </a:rPr>
          </a:br>
          <a:r>
            <a:rPr lang="pl-PL">
              <a:solidFill>
                <a:srgbClr val="000000"/>
              </a:solidFill>
            </a:rPr>
            <a:t>Model predykcyjny wymaga stałego monitorowania i aktualizacji, aby zapewnić jego skuteczność w dłuższej perspektywie czasowej.</a:t>
          </a:r>
          <a:endParaRPr lang="pl-PL">
            <a:latin typeface="Aptos Display" panose="02110004020202020204"/>
          </a:endParaRPr>
        </a:p>
      </dgm:t>
    </dgm:pt>
    <dgm:pt modelId="{97944DB6-8706-4B68-9738-2005AD532E47}" type="parTrans" cxnId="{99FCA6FC-B31E-450C-BAEC-D8E8DB94AC96}">
      <dgm:prSet/>
      <dgm:spPr/>
    </dgm:pt>
    <dgm:pt modelId="{541E43C5-509E-4294-852F-E494C9A4276B}" type="sibTrans" cxnId="{99FCA6FC-B31E-450C-BAEC-D8E8DB94AC96}">
      <dgm:prSet/>
      <dgm:spPr/>
      <dgm:t>
        <a:bodyPr/>
        <a:lstStyle/>
        <a:p>
          <a:endParaRPr lang="pl-PL"/>
        </a:p>
      </dgm:t>
    </dgm:pt>
    <dgm:pt modelId="{54D83DF2-B21B-491A-8498-FB9289A002DF}" type="pres">
      <dgm:prSet presAssocID="{50DE3F7A-18BF-4F25-AF2A-5EACC08BF5AA}" presName="Name0" presStyleCnt="0">
        <dgm:presLayoutVars>
          <dgm:dir/>
          <dgm:resizeHandles val="exact"/>
        </dgm:presLayoutVars>
      </dgm:prSet>
      <dgm:spPr/>
    </dgm:pt>
    <dgm:pt modelId="{F42E1E35-AD09-49C1-BEEF-564F84A26219}" type="pres">
      <dgm:prSet presAssocID="{97E94D1D-9AC4-4BF4-A52F-5A17085518A9}" presName="node" presStyleLbl="node1" presStyleIdx="0" presStyleCnt="7">
        <dgm:presLayoutVars>
          <dgm:bulletEnabled val="1"/>
        </dgm:presLayoutVars>
      </dgm:prSet>
      <dgm:spPr/>
    </dgm:pt>
    <dgm:pt modelId="{3273D1CF-82FF-4701-B541-AF86695C3FA1}" type="pres">
      <dgm:prSet presAssocID="{A36A18C7-472C-423D-8230-0697D30FBE68}" presName="sibTrans" presStyleLbl="sibTrans1D1" presStyleIdx="0" presStyleCnt="6"/>
      <dgm:spPr/>
    </dgm:pt>
    <dgm:pt modelId="{C259262A-12AA-4530-AF2F-938156528898}" type="pres">
      <dgm:prSet presAssocID="{A36A18C7-472C-423D-8230-0697D30FBE68}" presName="connectorText" presStyleLbl="sibTrans1D1" presStyleIdx="0" presStyleCnt="6"/>
      <dgm:spPr/>
    </dgm:pt>
    <dgm:pt modelId="{A02B36C9-BEF7-4FB4-AE03-13AAA37FF6EC}" type="pres">
      <dgm:prSet presAssocID="{E44AE8A4-2AEF-44E6-ABD3-C36C7F9BFE02}" presName="node" presStyleLbl="node1" presStyleIdx="1" presStyleCnt="7">
        <dgm:presLayoutVars>
          <dgm:bulletEnabled val="1"/>
        </dgm:presLayoutVars>
      </dgm:prSet>
      <dgm:spPr/>
    </dgm:pt>
    <dgm:pt modelId="{BB2EFF39-3234-4233-BCF5-87F6D36120F3}" type="pres">
      <dgm:prSet presAssocID="{EF295A2F-7A1D-4284-B70F-7E29F6D872ED}" presName="sibTrans" presStyleLbl="sibTrans1D1" presStyleIdx="1" presStyleCnt="6"/>
      <dgm:spPr/>
    </dgm:pt>
    <dgm:pt modelId="{513A79C2-F14D-47FC-BECA-94E2245410E6}" type="pres">
      <dgm:prSet presAssocID="{EF295A2F-7A1D-4284-B70F-7E29F6D872ED}" presName="connectorText" presStyleLbl="sibTrans1D1" presStyleIdx="1" presStyleCnt="6"/>
      <dgm:spPr/>
    </dgm:pt>
    <dgm:pt modelId="{257931BD-21D2-4E0E-BB7A-49D511CC9D59}" type="pres">
      <dgm:prSet presAssocID="{36684A73-32F4-4DF9-A848-DDBD393C18C7}" presName="node" presStyleLbl="node1" presStyleIdx="2" presStyleCnt="7">
        <dgm:presLayoutVars>
          <dgm:bulletEnabled val="1"/>
        </dgm:presLayoutVars>
      </dgm:prSet>
      <dgm:spPr/>
    </dgm:pt>
    <dgm:pt modelId="{D8272DBB-189D-4BAD-B685-6427CCED8715}" type="pres">
      <dgm:prSet presAssocID="{7AF3ED78-29C8-4400-B761-F096986566C8}" presName="sibTrans" presStyleLbl="sibTrans1D1" presStyleIdx="2" presStyleCnt="6"/>
      <dgm:spPr/>
    </dgm:pt>
    <dgm:pt modelId="{05F728B1-9B5C-4A87-A73E-6B19B8A91864}" type="pres">
      <dgm:prSet presAssocID="{7AF3ED78-29C8-4400-B761-F096986566C8}" presName="connectorText" presStyleLbl="sibTrans1D1" presStyleIdx="2" presStyleCnt="6"/>
      <dgm:spPr/>
    </dgm:pt>
    <dgm:pt modelId="{78D6FF50-EDDC-433C-BFA5-2FCE854C2E14}" type="pres">
      <dgm:prSet presAssocID="{DF6198DD-50BD-407A-BBAF-EA7C990D2127}" presName="node" presStyleLbl="node1" presStyleIdx="3" presStyleCnt="7">
        <dgm:presLayoutVars>
          <dgm:bulletEnabled val="1"/>
        </dgm:presLayoutVars>
      </dgm:prSet>
      <dgm:spPr/>
    </dgm:pt>
    <dgm:pt modelId="{2F122701-B51C-4185-B5F9-678042995C71}" type="pres">
      <dgm:prSet presAssocID="{55659F39-2BB6-4426-9270-59B24FE60A34}" presName="sibTrans" presStyleLbl="sibTrans1D1" presStyleIdx="3" presStyleCnt="6"/>
      <dgm:spPr/>
    </dgm:pt>
    <dgm:pt modelId="{855606A9-64B3-4CD7-BD7B-6F01DF4C5A40}" type="pres">
      <dgm:prSet presAssocID="{55659F39-2BB6-4426-9270-59B24FE60A34}" presName="connectorText" presStyleLbl="sibTrans1D1" presStyleIdx="3" presStyleCnt="6"/>
      <dgm:spPr/>
    </dgm:pt>
    <dgm:pt modelId="{A76CDDCB-A5A3-48A2-9527-C836286E851B}" type="pres">
      <dgm:prSet presAssocID="{C436C41E-BA65-499D-8239-2D4EF2BD2848}" presName="node" presStyleLbl="node1" presStyleIdx="4" presStyleCnt="7">
        <dgm:presLayoutVars>
          <dgm:bulletEnabled val="1"/>
        </dgm:presLayoutVars>
      </dgm:prSet>
      <dgm:spPr/>
    </dgm:pt>
    <dgm:pt modelId="{B3DD6672-85AF-471D-A9DD-AB5E5F3FD056}" type="pres">
      <dgm:prSet presAssocID="{B027F546-1DD0-4B53-B5CA-9757015F64F3}" presName="sibTrans" presStyleLbl="sibTrans1D1" presStyleIdx="4" presStyleCnt="6"/>
      <dgm:spPr/>
    </dgm:pt>
    <dgm:pt modelId="{79712029-35A1-44DC-B01E-F6039611E0EF}" type="pres">
      <dgm:prSet presAssocID="{B027F546-1DD0-4B53-B5CA-9757015F64F3}" presName="connectorText" presStyleLbl="sibTrans1D1" presStyleIdx="4" presStyleCnt="6"/>
      <dgm:spPr/>
    </dgm:pt>
    <dgm:pt modelId="{A36A68FB-BAED-4274-9923-6B10C05A8368}" type="pres">
      <dgm:prSet presAssocID="{077EA7DF-F458-4E7F-BEED-E2FFA1268A37}" presName="node" presStyleLbl="node1" presStyleIdx="5" presStyleCnt="7">
        <dgm:presLayoutVars>
          <dgm:bulletEnabled val="1"/>
        </dgm:presLayoutVars>
      </dgm:prSet>
      <dgm:spPr/>
    </dgm:pt>
    <dgm:pt modelId="{AA1BEC70-E006-4C61-86DB-614A06A93A14}" type="pres">
      <dgm:prSet presAssocID="{10E05194-91AD-42AC-A847-4E697AEF30F7}" presName="sibTrans" presStyleLbl="sibTrans1D1" presStyleIdx="5" presStyleCnt="6"/>
      <dgm:spPr/>
    </dgm:pt>
    <dgm:pt modelId="{B58BE65D-A32A-4412-B844-42449AFD87FE}" type="pres">
      <dgm:prSet presAssocID="{10E05194-91AD-42AC-A847-4E697AEF30F7}" presName="connectorText" presStyleLbl="sibTrans1D1" presStyleIdx="5" presStyleCnt="6"/>
      <dgm:spPr/>
    </dgm:pt>
    <dgm:pt modelId="{DBE7F1A3-7B6E-4FE2-98EB-409C6FE0F0E4}" type="pres">
      <dgm:prSet presAssocID="{32E3C0E2-C276-4F06-9681-B5CDE7F8A2AB}" presName="node" presStyleLbl="node1" presStyleIdx="6" presStyleCnt="7">
        <dgm:presLayoutVars>
          <dgm:bulletEnabled val="1"/>
        </dgm:presLayoutVars>
      </dgm:prSet>
      <dgm:spPr/>
    </dgm:pt>
  </dgm:ptLst>
  <dgm:cxnLst>
    <dgm:cxn modelId="{13DB5A00-EB04-4A6E-98FE-766F951996B1}" type="presOf" srcId="{EF295A2F-7A1D-4284-B70F-7E29F6D872ED}" destId="{BB2EFF39-3234-4233-BCF5-87F6D36120F3}" srcOrd="0" destOrd="0" presId="urn:microsoft.com/office/officeart/2016/7/layout/RepeatingBendingProcessNew"/>
    <dgm:cxn modelId="{C0E44B08-D48B-41F2-866D-66812AD7BD5D}" type="presOf" srcId="{55659F39-2BB6-4426-9270-59B24FE60A34}" destId="{855606A9-64B3-4CD7-BD7B-6F01DF4C5A40}" srcOrd="1" destOrd="0" presId="urn:microsoft.com/office/officeart/2016/7/layout/RepeatingBendingProcessNew"/>
    <dgm:cxn modelId="{59CD360E-8E51-4FD4-9D37-7D833F2EA2CB}" type="presOf" srcId="{55659F39-2BB6-4426-9270-59B24FE60A34}" destId="{2F122701-B51C-4185-B5F9-678042995C71}" srcOrd="0" destOrd="0" presId="urn:microsoft.com/office/officeart/2016/7/layout/RepeatingBendingProcessNew"/>
    <dgm:cxn modelId="{8F22D019-9C47-4809-8E86-3740A7019158}" type="presOf" srcId="{077EA7DF-F458-4E7F-BEED-E2FFA1268A37}" destId="{A36A68FB-BAED-4274-9923-6B10C05A8368}" srcOrd="0" destOrd="0" presId="urn:microsoft.com/office/officeart/2016/7/layout/RepeatingBendingProcessNew"/>
    <dgm:cxn modelId="{0959002C-5C8D-4719-B26F-EC35B97D8D7A}" type="presOf" srcId="{DF6198DD-50BD-407A-BBAF-EA7C990D2127}" destId="{78D6FF50-EDDC-433C-BFA5-2FCE854C2E14}" srcOrd="0" destOrd="0" presId="urn:microsoft.com/office/officeart/2016/7/layout/RepeatingBendingProcessNew"/>
    <dgm:cxn modelId="{B4EEEF2E-3A00-4867-AE17-438D0B3BB53D}" type="presOf" srcId="{A36A18C7-472C-423D-8230-0697D30FBE68}" destId="{C259262A-12AA-4530-AF2F-938156528898}" srcOrd="1" destOrd="0" presId="urn:microsoft.com/office/officeart/2016/7/layout/RepeatingBendingProcessNew"/>
    <dgm:cxn modelId="{41867F3C-056D-4655-87BF-C03BA47B66B4}" srcId="{50DE3F7A-18BF-4F25-AF2A-5EACC08BF5AA}" destId="{97E94D1D-9AC4-4BF4-A52F-5A17085518A9}" srcOrd="0" destOrd="0" parTransId="{ECBE05B7-2248-4C41-8DD9-34AC5124AB79}" sibTransId="{A36A18C7-472C-423D-8230-0697D30FBE68}"/>
    <dgm:cxn modelId="{54F92664-892D-4D87-938F-99018A117181}" type="presOf" srcId="{C436C41E-BA65-499D-8239-2D4EF2BD2848}" destId="{A76CDDCB-A5A3-48A2-9527-C836286E851B}" srcOrd="0" destOrd="0" presId="urn:microsoft.com/office/officeart/2016/7/layout/RepeatingBendingProcessNew"/>
    <dgm:cxn modelId="{0A7BDE67-8224-45A1-BAF5-3A1592193761}" type="presOf" srcId="{97E94D1D-9AC4-4BF4-A52F-5A17085518A9}" destId="{F42E1E35-AD09-49C1-BEEF-564F84A26219}" srcOrd="0" destOrd="0" presId="urn:microsoft.com/office/officeart/2016/7/layout/RepeatingBendingProcessNew"/>
    <dgm:cxn modelId="{30C96E49-E90D-4E16-9A0E-9F12CB43EDC7}" type="presOf" srcId="{50DE3F7A-18BF-4F25-AF2A-5EACC08BF5AA}" destId="{54D83DF2-B21B-491A-8498-FB9289A002DF}" srcOrd="0" destOrd="0" presId="urn:microsoft.com/office/officeart/2016/7/layout/RepeatingBendingProcessNew"/>
    <dgm:cxn modelId="{641EB34F-C4D6-499E-8A4B-F699070843B5}" type="presOf" srcId="{E44AE8A4-2AEF-44E6-ABD3-C36C7F9BFE02}" destId="{A02B36C9-BEF7-4FB4-AE03-13AAA37FF6EC}" srcOrd="0" destOrd="0" presId="urn:microsoft.com/office/officeart/2016/7/layout/RepeatingBendingProcessNew"/>
    <dgm:cxn modelId="{7AC2C35A-BF68-4145-AA2A-525911FDA774}" srcId="{50DE3F7A-18BF-4F25-AF2A-5EACC08BF5AA}" destId="{E44AE8A4-2AEF-44E6-ABD3-C36C7F9BFE02}" srcOrd="1" destOrd="0" parTransId="{2275A694-3C1A-4086-88B3-2170540C371B}" sibTransId="{EF295A2F-7A1D-4284-B70F-7E29F6D872ED}"/>
    <dgm:cxn modelId="{431BAB82-DB05-4CF6-B102-240D93332407}" type="presOf" srcId="{10E05194-91AD-42AC-A847-4E697AEF30F7}" destId="{AA1BEC70-E006-4C61-86DB-614A06A93A14}" srcOrd="0" destOrd="0" presId="urn:microsoft.com/office/officeart/2016/7/layout/RepeatingBendingProcessNew"/>
    <dgm:cxn modelId="{57010785-8E0A-41C2-A027-DEF533D8086F}" type="presOf" srcId="{B027F546-1DD0-4B53-B5CA-9757015F64F3}" destId="{B3DD6672-85AF-471D-A9DD-AB5E5F3FD056}" srcOrd="0" destOrd="0" presId="urn:microsoft.com/office/officeart/2016/7/layout/RepeatingBendingProcessNew"/>
    <dgm:cxn modelId="{8B67818D-8B5C-4E5B-98EF-4F8BB15FD1ED}" srcId="{50DE3F7A-18BF-4F25-AF2A-5EACC08BF5AA}" destId="{36684A73-32F4-4DF9-A848-DDBD393C18C7}" srcOrd="2" destOrd="0" parTransId="{FEF72194-9901-455B-9C5F-7939FC36DEFC}" sibTransId="{7AF3ED78-29C8-4400-B761-F096986566C8}"/>
    <dgm:cxn modelId="{9F07DD95-5525-49E2-93B1-998C29F61996}" srcId="{50DE3F7A-18BF-4F25-AF2A-5EACC08BF5AA}" destId="{077EA7DF-F458-4E7F-BEED-E2FFA1268A37}" srcOrd="5" destOrd="0" parTransId="{3E9197DA-1C81-41BA-BC2A-515C7DD7CAB0}" sibTransId="{10E05194-91AD-42AC-A847-4E697AEF30F7}"/>
    <dgm:cxn modelId="{9D583DB1-3890-43D9-9CBB-5D67D18472BD}" type="presOf" srcId="{10E05194-91AD-42AC-A847-4E697AEF30F7}" destId="{B58BE65D-A32A-4412-B844-42449AFD87FE}" srcOrd="1" destOrd="0" presId="urn:microsoft.com/office/officeart/2016/7/layout/RepeatingBendingProcessNew"/>
    <dgm:cxn modelId="{EE8C6CD5-04CF-4B9C-97DE-CF00FEBF7754}" type="presOf" srcId="{A36A18C7-472C-423D-8230-0697D30FBE68}" destId="{3273D1CF-82FF-4701-B541-AF86695C3FA1}" srcOrd="0" destOrd="0" presId="urn:microsoft.com/office/officeart/2016/7/layout/RepeatingBendingProcessNew"/>
    <dgm:cxn modelId="{9D7405DC-7514-436D-9330-AB665716D156}" type="presOf" srcId="{7AF3ED78-29C8-4400-B761-F096986566C8}" destId="{D8272DBB-189D-4BAD-B685-6427CCED8715}" srcOrd="0" destOrd="0" presId="urn:microsoft.com/office/officeart/2016/7/layout/RepeatingBendingProcessNew"/>
    <dgm:cxn modelId="{9C042CDD-17B3-4B49-B2D0-0BE73204F624}" type="presOf" srcId="{EF295A2F-7A1D-4284-B70F-7E29F6D872ED}" destId="{513A79C2-F14D-47FC-BECA-94E2245410E6}" srcOrd="1" destOrd="0" presId="urn:microsoft.com/office/officeart/2016/7/layout/RepeatingBendingProcessNew"/>
    <dgm:cxn modelId="{9C05DEE0-F2D9-4F8C-AAD5-CC8E5FCB15C6}" type="presOf" srcId="{7AF3ED78-29C8-4400-B761-F096986566C8}" destId="{05F728B1-9B5C-4A87-A73E-6B19B8A91864}" srcOrd="1" destOrd="0" presId="urn:microsoft.com/office/officeart/2016/7/layout/RepeatingBendingProcessNew"/>
    <dgm:cxn modelId="{F2948FED-04DC-48B8-AD8B-9A159B1E9816}" srcId="{50DE3F7A-18BF-4F25-AF2A-5EACC08BF5AA}" destId="{C436C41E-BA65-499D-8239-2D4EF2BD2848}" srcOrd="4" destOrd="0" parTransId="{DFBA0AE1-C6DE-40D4-87B7-AC832F000B1D}" sibTransId="{B027F546-1DD0-4B53-B5CA-9757015F64F3}"/>
    <dgm:cxn modelId="{7558B3F0-C956-4CAA-8DA2-381F7BEEF613}" srcId="{50DE3F7A-18BF-4F25-AF2A-5EACC08BF5AA}" destId="{DF6198DD-50BD-407A-BBAF-EA7C990D2127}" srcOrd="3" destOrd="0" parTransId="{05F58390-25B1-4D5D-AD58-95E4E7430043}" sibTransId="{55659F39-2BB6-4426-9270-59B24FE60A34}"/>
    <dgm:cxn modelId="{0F3288F3-C3C3-4F2A-AF97-C95FAA0F7C2C}" type="presOf" srcId="{32E3C0E2-C276-4F06-9681-B5CDE7F8A2AB}" destId="{DBE7F1A3-7B6E-4FE2-98EB-409C6FE0F0E4}" srcOrd="0" destOrd="0" presId="urn:microsoft.com/office/officeart/2016/7/layout/RepeatingBendingProcessNew"/>
    <dgm:cxn modelId="{2B5D67F4-A3FE-4198-B48D-79A0F765B0C8}" type="presOf" srcId="{B027F546-1DD0-4B53-B5CA-9757015F64F3}" destId="{79712029-35A1-44DC-B01E-F6039611E0EF}" srcOrd="1" destOrd="0" presId="urn:microsoft.com/office/officeart/2016/7/layout/RepeatingBendingProcessNew"/>
    <dgm:cxn modelId="{93FED5FA-0925-435F-BDA7-8235473E7250}" type="presOf" srcId="{36684A73-32F4-4DF9-A848-DDBD393C18C7}" destId="{257931BD-21D2-4E0E-BB7A-49D511CC9D59}" srcOrd="0" destOrd="0" presId="urn:microsoft.com/office/officeart/2016/7/layout/RepeatingBendingProcessNew"/>
    <dgm:cxn modelId="{99FCA6FC-B31E-450C-BAEC-D8E8DB94AC96}" srcId="{50DE3F7A-18BF-4F25-AF2A-5EACC08BF5AA}" destId="{32E3C0E2-C276-4F06-9681-B5CDE7F8A2AB}" srcOrd="6" destOrd="0" parTransId="{97944DB6-8706-4B68-9738-2005AD532E47}" sibTransId="{541E43C5-509E-4294-852F-E494C9A4276B}"/>
    <dgm:cxn modelId="{EF37FD7E-825B-4E6F-8E9D-DDD8E7B32FF7}" type="presParOf" srcId="{54D83DF2-B21B-491A-8498-FB9289A002DF}" destId="{F42E1E35-AD09-49C1-BEEF-564F84A26219}" srcOrd="0" destOrd="0" presId="urn:microsoft.com/office/officeart/2016/7/layout/RepeatingBendingProcessNew"/>
    <dgm:cxn modelId="{077932C5-1557-4D2B-B3F0-A296597137AF}" type="presParOf" srcId="{54D83DF2-B21B-491A-8498-FB9289A002DF}" destId="{3273D1CF-82FF-4701-B541-AF86695C3FA1}" srcOrd="1" destOrd="0" presId="urn:microsoft.com/office/officeart/2016/7/layout/RepeatingBendingProcessNew"/>
    <dgm:cxn modelId="{B92C4F85-46BB-438F-9F8C-30DCFBF15697}" type="presParOf" srcId="{3273D1CF-82FF-4701-B541-AF86695C3FA1}" destId="{C259262A-12AA-4530-AF2F-938156528898}" srcOrd="0" destOrd="0" presId="urn:microsoft.com/office/officeart/2016/7/layout/RepeatingBendingProcessNew"/>
    <dgm:cxn modelId="{D84991EF-8CEA-4206-ADD8-F96BA314CBD5}" type="presParOf" srcId="{54D83DF2-B21B-491A-8498-FB9289A002DF}" destId="{A02B36C9-BEF7-4FB4-AE03-13AAA37FF6EC}" srcOrd="2" destOrd="0" presId="urn:microsoft.com/office/officeart/2016/7/layout/RepeatingBendingProcessNew"/>
    <dgm:cxn modelId="{B41542E0-87F2-412A-B71C-60018E845FE9}" type="presParOf" srcId="{54D83DF2-B21B-491A-8498-FB9289A002DF}" destId="{BB2EFF39-3234-4233-BCF5-87F6D36120F3}" srcOrd="3" destOrd="0" presId="urn:microsoft.com/office/officeart/2016/7/layout/RepeatingBendingProcessNew"/>
    <dgm:cxn modelId="{448FE0E7-0E30-4AF1-9B5C-D6CFCD629701}" type="presParOf" srcId="{BB2EFF39-3234-4233-BCF5-87F6D36120F3}" destId="{513A79C2-F14D-47FC-BECA-94E2245410E6}" srcOrd="0" destOrd="0" presId="urn:microsoft.com/office/officeart/2016/7/layout/RepeatingBendingProcessNew"/>
    <dgm:cxn modelId="{028A9C97-6462-40E6-84F8-7640B25F14B3}" type="presParOf" srcId="{54D83DF2-B21B-491A-8498-FB9289A002DF}" destId="{257931BD-21D2-4E0E-BB7A-49D511CC9D59}" srcOrd="4" destOrd="0" presId="urn:microsoft.com/office/officeart/2016/7/layout/RepeatingBendingProcessNew"/>
    <dgm:cxn modelId="{80F74ADE-2A5D-4933-B57F-81D39D3119C4}" type="presParOf" srcId="{54D83DF2-B21B-491A-8498-FB9289A002DF}" destId="{D8272DBB-189D-4BAD-B685-6427CCED8715}" srcOrd="5" destOrd="0" presId="urn:microsoft.com/office/officeart/2016/7/layout/RepeatingBendingProcessNew"/>
    <dgm:cxn modelId="{FB0E24B6-E1A4-4FEF-8CA8-2F7FC0102877}" type="presParOf" srcId="{D8272DBB-189D-4BAD-B685-6427CCED8715}" destId="{05F728B1-9B5C-4A87-A73E-6B19B8A91864}" srcOrd="0" destOrd="0" presId="urn:microsoft.com/office/officeart/2016/7/layout/RepeatingBendingProcessNew"/>
    <dgm:cxn modelId="{4A18C236-48F9-471C-937A-59D8C591E50B}" type="presParOf" srcId="{54D83DF2-B21B-491A-8498-FB9289A002DF}" destId="{78D6FF50-EDDC-433C-BFA5-2FCE854C2E14}" srcOrd="6" destOrd="0" presId="urn:microsoft.com/office/officeart/2016/7/layout/RepeatingBendingProcessNew"/>
    <dgm:cxn modelId="{E9BDE7A1-3EB5-44F1-BEDF-E506825DC288}" type="presParOf" srcId="{54D83DF2-B21B-491A-8498-FB9289A002DF}" destId="{2F122701-B51C-4185-B5F9-678042995C71}" srcOrd="7" destOrd="0" presId="urn:microsoft.com/office/officeart/2016/7/layout/RepeatingBendingProcessNew"/>
    <dgm:cxn modelId="{2775C835-3872-4B4C-A64F-72F90B1D215A}" type="presParOf" srcId="{2F122701-B51C-4185-B5F9-678042995C71}" destId="{855606A9-64B3-4CD7-BD7B-6F01DF4C5A40}" srcOrd="0" destOrd="0" presId="urn:microsoft.com/office/officeart/2016/7/layout/RepeatingBendingProcessNew"/>
    <dgm:cxn modelId="{B58C1568-5F84-4EC0-913B-795438DD2EA6}" type="presParOf" srcId="{54D83DF2-B21B-491A-8498-FB9289A002DF}" destId="{A76CDDCB-A5A3-48A2-9527-C836286E851B}" srcOrd="8" destOrd="0" presId="urn:microsoft.com/office/officeart/2016/7/layout/RepeatingBendingProcessNew"/>
    <dgm:cxn modelId="{4F638364-74AE-4598-9441-C92B8A344CB0}" type="presParOf" srcId="{54D83DF2-B21B-491A-8498-FB9289A002DF}" destId="{B3DD6672-85AF-471D-A9DD-AB5E5F3FD056}" srcOrd="9" destOrd="0" presId="urn:microsoft.com/office/officeart/2016/7/layout/RepeatingBendingProcessNew"/>
    <dgm:cxn modelId="{D7D04C57-9CD3-4F0F-B71C-AB9D0A9B64ED}" type="presParOf" srcId="{B3DD6672-85AF-471D-A9DD-AB5E5F3FD056}" destId="{79712029-35A1-44DC-B01E-F6039611E0EF}" srcOrd="0" destOrd="0" presId="urn:microsoft.com/office/officeart/2016/7/layout/RepeatingBendingProcessNew"/>
    <dgm:cxn modelId="{2DCDD934-E66A-439C-BF8D-C4A0888C97D7}" type="presParOf" srcId="{54D83DF2-B21B-491A-8498-FB9289A002DF}" destId="{A36A68FB-BAED-4274-9923-6B10C05A8368}" srcOrd="10" destOrd="0" presId="urn:microsoft.com/office/officeart/2016/7/layout/RepeatingBendingProcessNew"/>
    <dgm:cxn modelId="{5E95E878-8845-41B2-A273-F644F7DA0080}" type="presParOf" srcId="{54D83DF2-B21B-491A-8498-FB9289A002DF}" destId="{AA1BEC70-E006-4C61-86DB-614A06A93A14}" srcOrd="11" destOrd="0" presId="urn:microsoft.com/office/officeart/2016/7/layout/RepeatingBendingProcessNew"/>
    <dgm:cxn modelId="{8DBF468E-C883-4DD4-9405-2CA178AF045B}" type="presParOf" srcId="{AA1BEC70-E006-4C61-86DB-614A06A93A14}" destId="{B58BE65D-A32A-4412-B844-42449AFD87FE}" srcOrd="0" destOrd="0" presId="urn:microsoft.com/office/officeart/2016/7/layout/RepeatingBendingProcessNew"/>
    <dgm:cxn modelId="{2B37C2BC-4A90-4A88-80C1-DE7E4A7F167B}" type="presParOf" srcId="{54D83DF2-B21B-491A-8498-FB9289A002DF}" destId="{DBE7F1A3-7B6E-4FE2-98EB-409C6FE0F0E4}" srcOrd="12" destOrd="0" presId="urn:microsoft.com/office/officeart/2016/7/layout/RepeatingBendingProcessNew"/>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50FDC03-135D-4CDA-B943-170FC072B77A}" type="doc">
      <dgm:prSet loTypeId="urn:microsoft.com/office/officeart/2018/2/layout/IconLabelDescriptionList" loCatId="icon" qsTypeId="urn:microsoft.com/office/officeart/2005/8/quickstyle/simple1" qsCatId="simple" csTypeId="urn:microsoft.com/office/officeart/2018/5/colors/Iconchunking_neutralbg_colorful5" csCatId="colorful" phldr="1"/>
      <dgm:spPr/>
      <dgm:t>
        <a:bodyPr/>
        <a:lstStyle/>
        <a:p>
          <a:endParaRPr lang="en-US"/>
        </a:p>
      </dgm:t>
    </dgm:pt>
    <dgm:pt modelId="{D3573D3A-547C-4906-A8B6-C1CBBAE31AD1}">
      <dgm:prSet/>
      <dgm:spPr/>
      <dgm:t>
        <a:bodyPr/>
        <a:lstStyle/>
        <a:p>
          <a:pPr>
            <a:lnSpc>
              <a:spcPct val="100000"/>
            </a:lnSpc>
            <a:defRPr b="1"/>
          </a:pPr>
          <a:r>
            <a:rPr lang="pl-PL"/>
            <a:t>Model predykcyjny</a:t>
          </a:r>
          <a:endParaRPr lang="en-US"/>
        </a:p>
      </dgm:t>
    </dgm:pt>
    <dgm:pt modelId="{43440095-CF45-4B70-8F44-770F531AE655}" type="parTrans" cxnId="{FE0D0D36-2F88-4590-B4F1-ACCD7BB08D83}">
      <dgm:prSet/>
      <dgm:spPr/>
      <dgm:t>
        <a:bodyPr/>
        <a:lstStyle/>
        <a:p>
          <a:endParaRPr lang="en-US"/>
        </a:p>
      </dgm:t>
    </dgm:pt>
    <dgm:pt modelId="{91776E73-8F91-4A90-BA2E-199631BD398A}" type="sibTrans" cxnId="{FE0D0D36-2F88-4590-B4F1-ACCD7BB08D83}">
      <dgm:prSet/>
      <dgm:spPr/>
      <dgm:t>
        <a:bodyPr/>
        <a:lstStyle/>
        <a:p>
          <a:endParaRPr lang="en-US"/>
        </a:p>
      </dgm:t>
    </dgm:pt>
    <dgm:pt modelId="{F740377E-047E-4852-960E-A9978737BDB2}">
      <dgm:prSet phldr="0"/>
      <dgm:spPr/>
      <dgm:t>
        <a:bodyPr/>
        <a:lstStyle/>
        <a:p>
          <a:pPr>
            <a:lnSpc>
              <a:spcPct val="100000"/>
            </a:lnSpc>
          </a:pPr>
          <a:r>
            <a:rPr lang="pl-PL" err="1">
              <a:latin typeface="Aptos Display" panose="02110004020202020204"/>
            </a:rPr>
            <a:t>Preprocessing</a:t>
          </a:r>
          <a:r>
            <a:rPr lang="pl-PL">
              <a:latin typeface="Aptos Display" panose="02110004020202020204"/>
            </a:rPr>
            <a:t> modelu</a:t>
          </a:r>
          <a:endParaRPr lang="pl-PL"/>
        </a:p>
      </dgm:t>
    </dgm:pt>
    <dgm:pt modelId="{9FC1F8B7-F6D8-4748-89A2-B7A52622C9DB}" type="parTrans" cxnId="{2BC64AB7-B778-4263-939A-2C64C9A587D0}">
      <dgm:prSet/>
      <dgm:spPr/>
      <dgm:t>
        <a:bodyPr/>
        <a:lstStyle/>
        <a:p>
          <a:endParaRPr lang="en-US"/>
        </a:p>
      </dgm:t>
    </dgm:pt>
    <dgm:pt modelId="{5037175C-D129-4BF3-A897-58631253531D}" type="sibTrans" cxnId="{2BC64AB7-B778-4263-939A-2C64C9A587D0}">
      <dgm:prSet/>
      <dgm:spPr/>
      <dgm:t>
        <a:bodyPr/>
        <a:lstStyle/>
        <a:p>
          <a:endParaRPr lang="en-US"/>
        </a:p>
      </dgm:t>
    </dgm:pt>
    <dgm:pt modelId="{CA777FA9-47AA-4CFD-B48A-570075CD8933}">
      <dgm:prSet/>
      <dgm:spPr/>
      <dgm:t>
        <a:bodyPr/>
        <a:lstStyle/>
        <a:p>
          <a:pPr>
            <a:lnSpc>
              <a:spcPct val="100000"/>
            </a:lnSpc>
          </a:pPr>
          <a:r>
            <a:rPr lang="pl-PL">
              <a:latin typeface="Aptos Display" panose="02110004020202020204"/>
            </a:rPr>
            <a:t>Strojenie modelu</a:t>
          </a:r>
          <a:endParaRPr lang="en-US"/>
        </a:p>
      </dgm:t>
    </dgm:pt>
    <dgm:pt modelId="{E0EFDBB9-9F56-4085-9897-DEAB20E5D512}" type="parTrans" cxnId="{09E0F1E4-AC1C-4C9F-A512-AAB5CD1DA28F}">
      <dgm:prSet/>
      <dgm:spPr/>
      <dgm:t>
        <a:bodyPr/>
        <a:lstStyle/>
        <a:p>
          <a:endParaRPr lang="en-US"/>
        </a:p>
      </dgm:t>
    </dgm:pt>
    <dgm:pt modelId="{C7473218-153A-44FF-83F3-5EC62D39903F}" type="sibTrans" cxnId="{09E0F1E4-AC1C-4C9F-A512-AAB5CD1DA28F}">
      <dgm:prSet/>
      <dgm:spPr/>
      <dgm:t>
        <a:bodyPr/>
        <a:lstStyle/>
        <a:p>
          <a:endParaRPr lang="en-US"/>
        </a:p>
      </dgm:t>
    </dgm:pt>
    <dgm:pt modelId="{3EBAC5CC-8FDF-4A02-A331-D634D60D996B}">
      <dgm:prSet/>
      <dgm:spPr/>
      <dgm:t>
        <a:bodyPr/>
        <a:lstStyle/>
        <a:p>
          <a:pPr>
            <a:lnSpc>
              <a:spcPct val="100000"/>
            </a:lnSpc>
            <a:defRPr b="1"/>
          </a:pPr>
          <a:r>
            <a:rPr lang="pl-PL"/>
            <a:t>Front-end</a:t>
          </a:r>
          <a:endParaRPr lang="en-US"/>
        </a:p>
      </dgm:t>
    </dgm:pt>
    <dgm:pt modelId="{CD160AD0-1EAB-42E4-BB04-A57E8A299CE0}" type="parTrans" cxnId="{5279CFC3-DEB6-46A2-BAD2-C86AFC621E65}">
      <dgm:prSet/>
      <dgm:spPr/>
      <dgm:t>
        <a:bodyPr/>
        <a:lstStyle/>
        <a:p>
          <a:endParaRPr lang="en-US"/>
        </a:p>
      </dgm:t>
    </dgm:pt>
    <dgm:pt modelId="{79F7E18F-756F-46CB-B67B-CBD5909DDB76}" type="sibTrans" cxnId="{5279CFC3-DEB6-46A2-BAD2-C86AFC621E65}">
      <dgm:prSet/>
      <dgm:spPr/>
      <dgm:t>
        <a:bodyPr/>
        <a:lstStyle/>
        <a:p>
          <a:endParaRPr lang="en-US"/>
        </a:p>
      </dgm:t>
    </dgm:pt>
    <dgm:pt modelId="{E3AF944A-8251-46D0-AF2F-1FE2E2998D3F}">
      <dgm:prSet/>
      <dgm:spPr/>
      <dgm:t>
        <a:bodyPr/>
        <a:lstStyle/>
        <a:p>
          <a:pPr>
            <a:lnSpc>
              <a:spcPct val="100000"/>
            </a:lnSpc>
          </a:pPr>
          <a:r>
            <a:rPr lang="pl-PL"/>
            <a:t>Stworzenie jednolitej identyfikacji wizualnej</a:t>
          </a:r>
        </a:p>
        <a:p>
          <a:pPr>
            <a:lnSpc>
              <a:spcPct val="100000"/>
            </a:lnSpc>
          </a:pPr>
          <a:r>
            <a:rPr lang="pl-PL" b="0" i="0"/>
            <a:t>Front-end po studiach: Wybór technologii w oparciu o niewielkie doświadczenie</a:t>
          </a:r>
          <a:endParaRPr lang="en-US" u="none"/>
        </a:p>
      </dgm:t>
    </dgm:pt>
    <dgm:pt modelId="{7605EB03-0362-4D3A-A666-0D59348EDAAB}" type="parTrans" cxnId="{A717BFCB-04F0-4311-9AD1-FFC5836045B8}">
      <dgm:prSet/>
      <dgm:spPr/>
      <dgm:t>
        <a:bodyPr/>
        <a:lstStyle/>
        <a:p>
          <a:endParaRPr lang="en-US"/>
        </a:p>
      </dgm:t>
    </dgm:pt>
    <dgm:pt modelId="{0FC8361F-D03F-48B9-A47E-43F8D21BE679}" type="sibTrans" cxnId="{A717BFCB-04F0-4311-9AD1-FFC5836045B8}">
      <dgm:prSet/>
      <dgm:spPr/>
      <dgm:t>
        <a:bodyPr/>
        <a:lstStyle/>
        <a:p>
          <a:endParaRPr lang="en-US"/>
        </a:p>
      </dgm:t>
    </dgm:pt>
    <dgm:pt modelId="{0EF8FD32-1988-49D3-987D-5CA8145F23D1}">
      <dgm:prSet/>
      <dgm:spPr/>
      <dgm:t>
        <a:bodyPr/>
        <a:lstStyle/>
        <a:p>
          <a:pPr>
            <a:lnSpc>
              <a:spcPct val="100000"/>
            </a:lnSpc>
            <a:defRPr b="1"/>
          </a:pPr>
          <a:r>
            <a:rPr lang="pl-PL" err="1"/>
            <a:t>Back</a:t>
          </a:r>
          <a:r>
            <a:rPr lang="pl-PL"/>
            <a:t>-end</a:t>
          </a:r>
          <a:endParaRPr lang="en-US"/>
        </a:p>
      </dgm:t>
    </dgm:pt>
    <dgm:pt modelId="{B6CB1E5D-5B40-40D5-807B-990152A9D1EC}" type="parTrans" cxnId="{BAE7CF10-B201-4E73-9B63-7C805F7DD456}">
      <dgm:prSet/>
      <dgm:spPr/>
      <dgm:t>
        <a:bodyPr/>
        <a:lstStyle/>
        <a:p>
          <a:endParaRPr lang="en-US"/>
        </a:p>
      </dgm:t>
    </dgm:pt>
    <dgm:pt modelId="{985C7385-757F-4C12-90DF-6F6DA7454BE9}" type="sibTrans" cxnId="{BAE7CF10-B201-4E73-9B63-7C805F7DD456}">
      <dgm:prSet/>
      <dgm:spPr/>
      <dgm:t>
        <a:bodyPr/>
        <a:lstStyle/>
        <a:p>
          <a:endParaRPr lang="en-US"/>
        </a:p>
      </dgm:t>
    </dgm:pt>
    <dgm:pt modelId="{F5BF38EA-E91A-4EA8-815D-39B34D1264FA}">
      <dgm:prSet/>
      <dgm:spPr/>
      <dgm:t>
        <a:bodyPr/>
        <a:lstStyle/>
        <a:p>
          <a:pPr>
            <a:lnSpc>
              <a:spcPct val="100000"/>
            </a:lnSpc>
          </a:pPr>
          <a:r>
            <a:rPr lang="pl-PL"/>
            <a:t>Wymyślenie jakie informacje mają być przechowywane w bazie danych</a:t>
          </a:r>
          <a:endParaRPr lang="en-US"/>
        </a:p>
      </dgm:t>
    </dgm:pt>
    <dgm:pt modelId="{CED05661-FB6A-4EDD-8165-A5ED95931713}" type="parTrans" cxnId="{189EBD20-5CD8-4120-9B08-079B4334B104}">
      <dgm:prSet/>
      <dgm:spPr/>
      <dgm:t>
        <a:bodyPr/>
        <a:lstStyle/>
        <a:p>
          <a:endParaRPr lang="en-US"/>
        </a:p>
      </dgm:t>
    </dgm:pt>
    <dgm:pt modelId="{DB10E3D2-C435-4356-96B1-E03C8BFC2D1E}" type="sibTrans" cxnId="{189EBD20-5CD8-4120-9B08-079B4334B104}">
      <dgm:prSet/>
      <dgm:spPr/>
      <dgm:t>
        <a:bodyPr/>
        <a:lstStyle/>
        <a:p>
          <a:endParaRPr lang="en-US"/>
        </a:p>
      </dgm:t>
    </dgm:pt>
    <dgm:pt modelId="{1C2BDAEC-7A0F-4CA4-8085-039384EC0D0A}">
      <dgm:prSet/>
      <dgm:spPr/>
      <dgm:t>
        <a:bodyPr/>
        <a:lstStyle/>
        <a:p>
          <a:pPr>
            <a:lnSpc>
              <a:spcPct val="100000"/>
            </a:lnSpc>
          </a:pPr>
          <a:r>
            <a:rPr lang="pl-PL"/>
            <a:t>Wybranie technologii bazodanowej</a:t>
          </a:r>
          <a:endParaRPr lang="en-US"/>
        </a:p>
      </dgm:t>
    </dgm:pt>
    <dgm:pt modelId="{695041C5-12E7-4B34-BB57-9B7BD955F142}" type="parTrans" cxnId="{036CB968-030F-47F7-A651-BFAC9B50D47C}">
      <dgm:prSet/>
      <dgm:spPr/>
      <dgm:t>
        <a:bodyPr/>
        <a:lstStyle/>
        <a:p>
          <a:endParaRPr lang="en-US"/>
        </a:p>
      </dgm:t>
    </dgm:pt>
    <dgm:pt modelId="{1E37C3A2-952B-469B-AA4E-393C448BF47E}" type="sibTrans" cxnId="{036CB968-030F-47F7-A651-BFAC9B50D47C}">
      <dgm:prSet/>
      <dgm:spPr/>
      <dgm:t>
        <a:bodyPr/>
        <a:lstStyle/>
        <a:p>
          <a:endParaRPr lang="en-US"/>
        </a:p>
      </dgm:t>
    </dgm:pt>
    <dgm:pt modelId="{2AD28CAA-357C-408E-8911-125563A7E621}">
      <dgm:prSet/>
      <dgm:spPr/>
      <dgm:t>
        <a:bodyPr/>
        <a:lstStyle/>
        <a:p>
          <a:pPr>
            <a:lnSpc>
              <a:spcPct val="100000"/>
            </a:lnSpc>
            <a:defRPr b="1"/>
          </a:pPr>
          <a:r>
            <a:rPr lang="pl-PL"/>
            <a:t>Ogólne</a:t>
          </a:r>
          <a:endParaRPr lang="en-US"/>
        </a:p>
      </dgm:t>
    </dgm:pt>
    <dgm:pt modelId="{3B43DFD6-1317-488E-A0F3-4A8A55311675}" type="parTrans" cxnId="{D8D4FF6B-E135-4835-9A06-8D7C72704B73}">
      <dgm:prSet/>
      <dgm:spPr/>
      <dgm:t>
        <a:bodyPr/>
        <a:lstStyle/>
        <a:p>
          <a:endParaRPr lang="en-US"/>
        </a:p>
      </dgm:t>
    </dgm:pt>
    <dgm:pt modelId="{5DD6EB15-A8A7-436F-B871-3E4A692D78D0}" type="sibTrans" cxnId="{D8D4FF6B-E135-4835-9A06-8D7C72704B73}">
      <dgm:prSet/>
      <dgm:spPr/>
      <dgm:t>
        <a:bodyPr/>
        <a:lstStyle/>
        <a:p>
          <a:endParaRPr lang="en-US"/>
        </a:p>
      </dgm:t>
    </dgm:pt>
    <dgm:pt modelId="{C4E5BAB0-F56D-4256-9BBB-2D50B65D5DCC}">
      <dgm:prSet/>
      <dgm:spPr/>
      <dgm:t>
        <a:bodyPr/>
        <a:lstStyle/>
        <a:p>
          <a:pPr>
            <a:lnSpc>
              <a:spcPct val="100000"/>
            </a:lnSpc>
          </a:pPr>
          <a:r>
            <a:rPr lang="pl-PL"/>
            <a:t>Pogodzenie tworzenia projektu z obowiązkami uczelnianymi</a:t>
          </a:r>
          <a:endParaRPr lang="en-US"/>
        </a:p>
      </dgm:t>
    </dgm:pt>
    <dgm:pt modelId="{70B02FB0-67AF-4131-967F-30C6DC8F1979}" type="parTrans" cxnId="{EEAA7C16-34D3-4825-AEB2-76F5C19088B8}">
      <dgm:prSet/>
      <dgm:spPr/>
      <dgm:t>
        <a:bodyPr/>
        <a:lstStyle/>
        <a:p>
          <a:endParaRPr lang="en-US"/>
        </a:p>
      </dgm:t>
    </dgm:pt>
    <dgm:pt modelId="{E4CC5B9E-EB44-494E-A5CC-D4148B8C613D}" type="sibTrans" cxnId="{EEAA7C16-34D3-4825-AEB2-76F5C19088B8}">
      <dgm:prSet/>
      <dgm:spPr/>
      <dgm:t>
        <a:bodyPr/>
        <a:lstStyle/>
        <a:p>
          <a:endParaRPr lang="en-US"/>
        </a:p>
      </dgm:t>
    </dgm:pt>
    <dgm:pt modelId="{125A8AE4-3872-4CA0-B012-4EC35A574482}" type="pres">
      <dgm:prSet presAssocID="{E50FDC03-135D-4CDA-B943-170FC072B77A}" presName="root" presStyleCnt="0">
        <dgm:presLayoutVars>
          <dgm:dir/>
          <dgm:resizeHandles val="exact"/>
        </dgm:presLayoutVars>
      </dgm:prSet>
      <dgm:spPr/>
    </dgm:pt>
    <dgm:pt modelId="{F705779D-AFB6-439A-BAB4-4DC27777C593}" type="pres">
      <dgm:prSet presAssocID="{D3573D3A-547C-4906-A8B6-C1CBBAE31AD1}" presName="compNode" presStyleCnt="0"/>
      <dgm:spPr/>
    </dgm:pt>
    <dgm:pt modelId="{1DC96ADA-AF7F-48D0-8806-3E465910A26D}" type="pres">
      <dgm:prSet presAssocID="{D3573D3A-547C-4906-A8B6-C1CBBAE31AD1}"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ircular Flowchart"/>
        </a:ext>
      </dgm:extLst>
    </dgm:pt>
    <dgm:pt modelId="{D2DABB04-B109-4113-9B1F-C4D45642BFA7}" type="pres">
      <dgm:prSet presAssocID="{D3573D3A-547C-4906-A8B6-C1CBBAE31AD1}" presName="iconSpace" presStyleCnt="0"/>
      <dgm:spPr/>
    </dgm:pt>
    <dgm:pt modelId="{7F6CF417-EBE8-43C4-A6B0-590F02DD6EA4}" type="pres">
      <dgm:prSet presAssocID="{D3573D3A-547C-4906-A8B6-C1CBBAE31AD1}" presName="parTx" presStyleLbl="revTx" presStyleIdx="0" presStyleCnt="8">
        <dgm:presLayoutVars>
          <dgm:chMax val="0"/>
          <dgm:chPref val="0"/>
        </dgm:presLayoutVars>
      </dgm:prSet>
      <dgm:spPr/>
    </dgm:pt>
    <dgm:pt modelId="{439DF623-FB37-401A-B1CD-F11BA573D720}" type="pres">
      <dgm:prSet presAssocID="{D3573D3A-547C-4906-A8B6-C1CBBAE31AD1}" presName="txSpace" presStyleCnt="0"/>
      <dgm:spPr/>
    </dgm:pt>
    <dgm:pt modelId="{DFA826C8-8CC3-4CE9-A55E-FA22983F0B1B}" type="pres">
      <dgm:prSet presAssocID="{D3573D3A-547C-4906-A8B6-C1CBBAE31AD1}" presName="desTx" presStyleLbl="revTx" presStyleIdx="1" presStyleCnt="8">
        <dgm:presLayoutVars/>
      </dgm:prSet>
      <dgm:spPr/>
    </dgm:pt>
    <dgm:pt modelId="{E59743EB-80E6-436C-B7B9-2AC84AF39874}" type="pres">
      <dgm:prSet presAssocID="{91776E73-8F91-4A90-BA2E-199631BD398A}" presName="sibTrans" presStyleCnt="0"/>
      <dgm:spPr/>
    </dgm:pt>
    <dgm:pt modelId="{E84518ED-827E-40A4-870A-5B9A906DA95E}" type="pres">
      <dgm:prSet presAssocID="{3EBAC5CC-8FDF-4A02-A331-D634D60D996B}" presName="compNode" presStyleCnt="0"/>
      <dgm:spPr/>
    </dgm:pt>
    <dgm:pt modelId="{C98F844B-9D08-41F7-A28D-D29FEE6C1507}" type="pres">
      <dgm:prSet presAssocID="{3EBAC5CC-8FDF-4A02-A331-D634D60D996B}"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Game controller"/>
        </a:ext>
      </dgm:extLst>
    </dgm:pt>
    <dgm:pt modelId="{41417B6D-747C-49C4-A837-DFCBD8043A47}" type="pres">
      <dgm:prSet presAssocID="{3EBAC5CC-8FDF-4A02-A331-D634D60D996B}" presName="iconSpace" presStyleCnt="0"/>
      <dgm:spPr/>
    </dgm:pt>
    <dgm:pt modelId="{8338493E-75B0-425B-9768-AC3C62D547AD}" type="pres">
      <dgm:prSet presAssocID="{3EBAC5CC-8FDF-4A02-A331-D634D60D996B}" presName="parTx" presStyleLbl="revTx" presStyleIdx="2" presStyleCnt="8">
        <dgm:presLayoutVars>
          <dgm:chMax val="0"/>
          <dgm:chPref val="0"/>
        </dgm:presLayoutVars>
      </dgm:prSet>
      <dgm:spPr/>
    </dgm:pt>
    <dgm:pt modelId="{ACE8EEA4-F861-4D78-923A-93F9A3E5FA55}" type="pres">
      <dgm:prSet presAssocID="{3EBAC5CC-8FDF-4A02-A331-D634D60D996B}" presName="txSpace" presStyleCnt="0"/>
      <dgm:spPr/>
    </dgm:pt>
    <dgm:pt modelId="{540B4604-1394-4FF8-96D3-A3C0A46E8F37}" type="pres">
      <dgm:prSet presAssocID="{3EBAC5CC-8FDF-4A02-A331-D634D60D996B}" presName="desTx" presStyleLbl="revTx" presStyleIdx="3" presStyleCnt="8">
        <dgm:presLayoutVars/>
      </dgm:prSet>
      <dgm:spPr/>
    </dgm:pt>
    <dgm:pt modelId="{60BB3978-D036-4D95-A766-3600020D761A}" type="pres">
      <dgm:prSet presAssocID="{79F7E18F-756F-46CB-B67B-CBD5909DDB76}" presName="sibTrans" presStyleCnt="0"/>
      <dgm:spPr/>
    </dgm:pt>
    <dgm:pt modelId="{8CA746FA-AAA3-48B1-99B0-8CAB978B1BE1}" type="pres">
      <dgm:prSet presAssocID="{0EF8FD32-1988-49D3-987D-5CA8145F23D1}" presName="compNode" presStyleCnt="0"/>
      <dgm:spPr/>
    </dgm:pt>
    <dgm:pt modelId="{CD0B497D-A0E9-4202-A332-0FBDA0CC9DA7}" type="pres">
      <dgm:prSet presAssocID="{0EF8FD32-1988-49D3-987D-5CA8145F23D1}"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Komputer"/>
        </a:ext>
      </dgm:extLst>
    </dgm:pt>
    <dgm:pt modelId="{26E7303F-1684-49B7-B9F6-3CD0B021C7C6}" type="pres">
      <dgm:prSet presAssocID="{0EF8FD32-1988-49D3-987D-5CA8145F23D1}" presName="iconSpace" presStyleCnt="0"/>
      <dgm:spPr/>
    </dgm:pt>
    <dgm:pt modelId="{A3154929-20FE-4137-9F11-2C2DD8F7C563}" type="pres">
      <dgm:prSet presAssocID="{0EF8FD32-1988-49D3-987D-5CA8145F23D1}" presName="parTx" presStyleLbl="revTx" presStyleIdx="4" presStyleCnt="8">
        <dgm:presLayoutVars>
          <dgm:chMax val="0"/>
          <dgm:chPref val="0"/>
        </dgm:presLayoutVars>
      </dgm:prSet>
      <dgm:spPr/>
    </dgm:pt>
    <dgm:pt modelId="{70BAFB11-6006-4CD3-A3FF-F00ACCBDD796}" type="pres">
      <dgm:prSet presAssocID="{0EF8FD32-1988-49D3-987D-5CA8145F23D1}" presName="txSpace" presStyleCnt="0"/>
      <dgm:spPr/>
    </dgm:pt>
    <dgm:pt modelId="{0D299C26-4D58-4014-9C97-BDBAF94E2821}" type="pres">
      <dgm:prSet presAssocID="{0EF8FD32-1988-49D3-987D-5CA8145F23D1}" presName="desTx" presStyleLbl="revTx" presStyleIdx="5" presStyleCnt="8">
        <dgm:presLayoutVars/>
      </dgm:prSet>
      <dgm:spPr/>
    </dgm:pt>
    <dgm:pt modelId="{F25240C9-8F7B-44E0-9952-A1BE11892B02}" type="pres">
      <dgm:prSet presAssocID="{985C7385-757F-4C12-90DF-6F6DA7454BE9}" presName="sibTrans" presStyleCnt="0"/>
      <dgm:spPr/>
    </dgm:pt>
    <dgm:pt modelId="{FBFE3EAD-EA28-425E-ADFD-A174951E044F}" type="pres">
      <dgm:prSet presAssocID="{2AD28CAA-357C-408E-8911-125563A7E621}" presName="compNode" presStyleCnt="0"/>
      <dgm:spPr/>
    </dgm:pt>
    <dgm:pt modelId="{D0699CC6-9CA1-46F1-B77A-7181EF7DEB6A}" type="pres">
      <dgm:prSet presAssocID="{2AD28CAA-357C-408E-8911-125563A7E621}"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Znacznik wyboru"/>
        </a:ext>
      </dgm:extLst>
    </dgm:pt>
    <dgm:pt modelId="{EC7A8291-B038-4277-A7DA-68482825629B}" type="pres">
      <dgm:prSet presAssocID="{2AD28CAA-357C-408E-8911-125563A7E621}" presName="iconSpace" presStyleCnt="0"/>
      <dgm:spPr/>
    </dgm:pt>
    <dgm:pt modelId="{D9274C75-C544-4C20-9147-3DFF9F67DCA7}" type="pres">
      <dgm:prSet presAssocID="{2AD28CAA-357C-408E-8911-125563A7E621}" presName="parTx" presStyleLbl="revTx" presStyleIdx="6" presStyleCnt="8">
        <dgm:presLayoutVars>
          <dgm:chMax val="0"/>
          <dgm:chPref val="0"/>
        </dgm:presLayoutVars>
      </dgm:prSet>
      <dgm:spPr/>
    </dgm:pt>
    <dgm:pt modelId="{E54D6803-ED1F-40A8-8680-10198912FD41}" type="pres">
      <dgm:prSet presAssocID="{2AD28CAA-357C-408E-8911-125563A7E621}" presName="txSpace" presStyleCnt="0"/>
      <dgm:spPr/>
    </dgm:pt>
    <dgm:pt modelId="{D2E04CCE-5629-4D38-B147-8855F86EECE7}" type="pres">
      <dgm:prSet presAssocID="{2AD28CAA-357C-408E-8911-125563A7E621}" presName="desTx" presStyleLbl="revTx" presStyleIdx="7" presStyleCnt="8">
        <dgm:presLayoutVars/>
      </dgm:prSet>
      <dgm:spPr/>
    </dgm:pt>
  </dgm:ptLst>
  <dgm:cxnLst>
    <dgm:cxn modelId="{BAE7CF10-B201-4E73-9B63-7C805F7DD456}" srcId="{E50FDC03-135D-4CDA-B943-170FC072B77A}" destId="{0EF8FD32-1988-49D3-987D-5CA8145F23D1}" srcOrd="2" destOrd="0" parTransId="{B6CB1E5D-5B40-40D5-807B-990152A9D1EC}" sibTransId="{985C7385-757F-4C12-90DF-6F6DA7454BE9}"/>
    <dgm:cxn modelId="{0F4E1311-0227-43C7-9BD1-E769E3818CFC}" type="presOf" srcId="{F5BF38EA-E91A-4EA8-815D-39B34D1264FA}" destId="{0D299C26-4D58-4014-9C97-BDBAF94E2821}" srcOrd="0" destOrd="0" presId="urn:microsoft.com/office/officeart/2018/2/layout/IconLabelDescriptionList"/>
    <dgm:cxn modelId="{EEAA7C16-34D3-4825-AEB2-76F5C19088B8}" srcId="{2AD28CAA-357C-408E-8911-125563A7E621}" destId="{C4E5BAB0-F56D-4256-9BBB-2D50B65D5DCC}" srcOrd="0" destOrd="0" parTransId="{70B02FB0-67AF-4131-967F-30C6DC8F1979}" sibTransId="{E4CC5B9E-EB44-494E-A5CC-D4148B8C613D}"/>
    <dgm:cxn modelId="{7F18A71E-3B89-48E3-AF49-023C8755B50A}" type="presOf" srcId="{E50FDC03-135D-4CDA-B943-170FC072B77A}" destId="{125A8AE4-3872-4CA0-B012-4EC35A574482}" srcOrd="0" destOrd="0" presId="urn:microsoft.com/office/officeart/2018/2/layout/IconLabelDescriptionList"/>
    <dgm:cxn modelId="{189EBD20-5CD8-4120-9B08-079B4334B104}" srcId="{0EF8FD32-1988-49D3-987D-5CA8145F23D1}" destId="{F5BF38EA-E91A-4EA8-815D-39B34D1264FA}" srcOrd="0" destOrd="0" parTransId="{CED05661-FB6A-4EDD-8165-A5ED95931713}" sibTransId="{DB10E3D2-C435-4356-96B1-E03C8BFC2D1E}"/>
    <dgm:cxn modelId="{FE0D0D36-2F88-4590-B4F1-ACCD7BB08D83}" srcId="{E50FDC03-135D-4CDA-B943-170FC072B77A}" destId="{D3573D3A-547C-4906-A8B6-C1CBBAE31AD1}" srcOrd="0" destOrd="0" parTransId="{43440095-CF45-4B70-8F44-770F531AE655}" sibTransId="{91776E73-8F91-4A90-BA2E-199631BD398A}"/>
    <dgm:cxn modelId="{910F8238-1008-4B02-82D9-F07103626A3D}" type="presOf" srcId="{D3573D3A-547C-4906-A8B6-C1CBBAE31AD1}" destId="{7F6CF417-EBE8-43C4-A6B0-590F02DD6EA4}" srcOrd="0" destOrd="0" presId="urn:microsoft.com/office/officeart/2018/2/layout/IconLabelDescriptionList"/>
    <dgm:cxn modelId="{036CB968-030F-47F7-A651-BFAC9B50D47C}" srcId="{0EF8FD32-1988-49D3-987D-5CA8145F23D1}" destId="{1C2BDAEC-7A0F-4CA4-8085-039384EC0D0A}" srcOrd="1" destOrd="0" parTransId="{695041C5-12E7-4B34-BB57-9B7BD955F142}" sibTransId="{1E37C3A2-952B-469B-AA4E-393C448BF47E}"/>
    <dgm:cxn modelId="{B8931C6A-DA4F-4DDC-A934-EBFD28C0908F}" type="presOf" srcId="{3EBAC5CC-8FDF-4A02-A331-D634D60D996B}" destId="{8338493E-75B0-425B-9768-AC3C62D547AD}" srcOrd="0" destOrd="0" presId="urn:microsoft.com/office/officeart/2018/2/layout/IconLabelDescriptionList"/>
    <dgm:cxn modelId="{D8D4FF6B-E135-4835-9A06-8D7C72704B73}" srcId="{E50FDC03-135D-4CDA-B943-170FC072B77A}" destId="{2AD28CAA-357C-408E-8911-125563A7E621}" srcOrd="3" destOrd="0" parTransId="{3B43DFD6-1317-488E-A0F3-4A8A55311675}" sibTransId="{5DD6EB15-A8A7-436F-B871-3E4A692D78D0}"/>
    <dgm:cxn modelId="{2A398B71-8467-482E-8546-430FECAB8830}" type="presOf" srcId="{E3AF944A-8251-46D0-AF2F-1FE2E2998D3F}" destId="{540B4604-1394-4FF8-96D3-A3C0A46E8F37}" srcOrd="0" destOrd="0" presId="urn:microsoft.com/office/officeart/2018/2/layout/IconLabelDescriptionList"/>
    <dgm:cxn modelId="{A1A0EA57-EC4A-4FC1-A920-51BA9BAFC218}" type="presOf" srcId="{F740377E-047E-4852-960E-A9978737BDB2}" destId="{DFA826C8-8CC3-4CE9-A55E-FA22983F0B1B}" srcOrd="0" destOrd="0" presId="urn:microsoft.com/office/officeart/2018/2/layout/IconLabelDescriptionList"/>
    <dgm:cxn modelId="{E2CF80AD-65AF-49F0-A79F-4B07FD749D02}" type="presOf" srcId="{C4E5BAB0-F56D-4256-9BBB-2D50B65D5DCC}" destId="{D2E04CCE-5629-4D38-B147-8855F86EECE7}" srcOrd="0" destOrd="0" presId="urn:microsoft.com/office/officeart/2018/2/layout/IconLabelDescriptionList"/>
    <dgm:cxn modelId="{2BC64AB7-B778-4263-939A-2C64C9A587D0}" srcId="{D3573D3A-547C-4906-A8B6-C1CBBAE31AD1}" destId="{F740377E-047E-4852-960E-A9978737BDB2}" srcOrd="0" destOrd="0" parTransId="{9FC1F8B7-F6D8-4748-89A2-B7A52622C9DB}" sibTransId="{5037175C-D129-4BF3-A897-58631253531D}"/>
    <dgm:cxn modelId="{82D044BB-CA56-47C2-AFB1-F455110097C0}" type="presOf" srcId="{2AD28CAA-357C-408E-8911-125563A7E621}" destId="{D9274C75-C544-4C20-9147-3DFF9F67DCA7}" srcOrd="0" destOrd="0" presId="urn:microsoft.com/office/officeart/2018/2/layout/IconLabelDescriptionList"/>
    <dgm:cxn modelId="{5279CFC3-DEB6-46A2-BAD2-C86AFC621E65}" srcId="{E50FDC03-135D-4CDA-B943-170FC072B77A}" destId="{3EBAC5CC-8FDF-4A02-A331-D634D60D996B}" srcOrd="1" destOrd="0" parTransId="{CD160AD0-1EAB-42E4-BB04-A57E8A299CE0}" sibTransId="{79F7E18F-756F-46CB-B67B-CBD5909DDB76}"/>
    <dgm:cxn modelId="{A717BFCB-04F0-4311-9AD1-FFC5836045B8}" srcId="{3EBAC5CC-8FDF-4A02-A331-D634D60D996B}" destId="{E3AF944A-8251-46D0-AF2F-1FE2E2998D3F}" srcOrd="0" destOrd="0" parTransId="{7605EB03-0362-4D3A-A666-0D59348EDAAB}" sibTransId="{0FC8361F-D03F-48B9-A47E-43F8D21BE679}"/>
    <dgm:cxn modelId="{2C638FCE-6490-497B-8E5D-A56F07AA62C3}" type="presOf" srcId="{0EF8FD32-1988-49D3-987D-5CA8145F23D1}" destId="{A3154929-20FE-4137-9F11-2C2DD8F7C563}" srcOrd="0" destOrd="0" presId="urn:microsoft.com/office/officeart/2018/2/layout/IconLabelDescriptionList"/>
    <dgm:cxn modelId="{A3E98EDC-D0B2-4760-9E30-2B98027559C8}" type="presOf" srcId="{1C2BDAEC-7A0F-4CA4-8085-039384EC0D0A}" destId="{0D299C26-4D58-4014-9C97-BDBAF94E2821}" srcOrd="0" destOrd="1" presId="urn:microsoft.com/office/officeart/2018/2/layout/IconLabelDescriptionList"/>
    <dgm:cxn modelId="{09E0F1E4-AC1C-4C9F-A512-AAB5CD1DA28F}" srcId="{D3573D3A-547C-4906-A8B6-C1CBBAE31AD1}" destId="{CA777FA9-47AA-4CFD-B48A-570075CD8933}" srcOrd="1" destOrd="0" parTransId="{E0EFDBB9-9F56-4085-9897-DEAB20E5D512}" sibTransId="{C7473218-153A-44FF-83F3-5EC62D39903F}"/>
    <dgm:cxn modelId="{E08621FD-9412-482D-9BF1-00FC87C6A200}" type="presOf" srcId="{CA777FA9-47AA-4CFD-B48A-570075CD8933}" destId="{DFA826C8-8CC3-4CE9-A55E-FA22983F0B1B}" srcOrd="0" destOrd="1" presId="urn:microsoft.com/office/officeart/2018/2/layout/IconLabelDescriptionList"/>
    <dgm:cxn modelId="{AE409F1C-157B-4D8D-A1F8-D8953A8A6402}" type="presParOf" srcId="{125A8AE4-3872-4CA0-B012-4EC35A574482}" destId="{F705779D-AFB6-439A-BAB4-4DC27777C593}" srcOrd="0" destOrd="0" presId="urn:microsoft.com/office/officeart/2018/2/layout/IconLabelDescriptionList"/>
    <dgm:cxn modelId="{6E26147D-6524-4D1F-8DF0-06549BA492D6}" type="presParOf" srcId="{F705779D-AFB6-439A-BAB4-4DC27777C593}" destId="{1DC96ADA-AF7F-48D0-8806-3E465910A26D}" srcOrd="0" destOrd="0" presId="urn:microsoft.com/office/officeart/2018/2/layout/IconLabelDescriptionList"/>
    <dgm:cxn modelId="{D43C870D-59A1-45DA-B206-C9A6C7B59568}" type="presParOf" srcId="{F705779D-AFB6-439A-BAB4-4DC27777C593}" destId="{D2DABB04-B109-4113-9B1F-C4D45642BFA7}" srcOrd="1" destOrd="0" presId="urn:microsoft.com/office/officeart/2018/2/layout/IconLabelDescriptionList"/>
    <dgm:cxn modelId="{06D5FE04-A784-41A4-8969-D288D1D29FD8}" type="presParOf" srcId="{F705779D-AFB6-439A-BAB4-4DC27777C593}" destId="{7F6CF417-EBE8-43C4-A6B0-590F02DD6EA4}" srcOrd="2" destOrd="0" presId="urn:microsoft.com/office/officeart/2018/2/layout/IconLabelDescriptionList"/>
    <dgm:cxn modelId="{2D5DE95D-0DAC-497C-8771-380EEC95ADAE}" type="presParOf" srcId="{F705779D-AFB6-439A-BAB4-4DC27777C593}" destId="{439DF623-FB37-401A-B1CD-F11BA573D720}" srcOrd="3" destOrd="0" presId="urn:microsoft.com/office/officeart/2018/2/layout/IconLabelDescriptionList"/>
    <dgm:cxn modelId="{741F035F-582F-4C9E-B41A-99A334A52013}" type="presParOf" srcId="{F705779D-AFB6-439A-BAB4-4DC27777C593}" destId="{DFA826C8-8CC3-4CE9-A55E-FA22983F0B1B}" srcOrd="4" destOrd="0" presId="urn:microsoft.com/office/officeart/2018/2/layout/IconLabelDescriptionList"/>
    <dgm:cxn modelId="{0017FDA7-9431-4C8B-9D25-A59A8A7C5635}" type="presParOf" srcId="{125A8AE4-3872-4CA0-B012-4EC35A574482}" destId="{E59743EB-80E6-436C-B7B9-2AC84AF39874}" srcOrd="1" destOrd="0" presId="urn:microsoft.com/office/officeart/2018/2/layout/IconLabelDescriptionList"/>
    <dgm:cxn modelId="{E9BAE8FA-F5DD-4A12-9853-0E5302917132}" type="presParOf" srcId="{125A8AE4-3872-4CA0-B012-4EC35A574482}" destId="{E84518ED-827E-40A4-870A-5B9A906DA95E}" srcOrd="2" destOrd="0" presId="urn:microsoft.com/office/officeart/2018/2/layout/IconLabelDescriptionList"/>
    <dgm:cxn modelId="{D32C9EAF-7699-4873-8CA7-1FC9BB34F7C9}" type="presParOf" srcId="{E84518ED-827E-40A4-870A-5B9A906DA95E}" destId="{C98F844B-9D08-41F7-A28D-D29FEE6C1507}" srcOrd="0" destOrd="0" presId="urn:microsoft.com/office/officeart/2018/2/layout/IconLabelDescriptionList"/>
    <dgm:cxn modelId="{0BEEF600-DD73-4E92-ADC0-749E87A8BB3F}" type="presParOf" srcId="{E84518ED-827E-40A4-870A-5B9A906DA95E}" destId="{41417B6D-747C-49C4-A837-DFCBD8043A47}" srcOrd="1" destOrd="0" presId="urn:microsoft.com/office/officeart/2018/2/layout/IconLabelDescriptionList"/>
    <dgm:cxn modelId="{0F4FCBE1-CAFA-427B-9376-30502F561662}" type="presParOf" srcId="{E84518ED-827E-40A4-870A-5B9A906DA95E}" destId="{8338493E-75B0-425B-9768-AC3C62D547AD}" srcOrd="2" destOrd="0" presId="urn:microsoft.com/office/officeart/2018/2/layout/IconLabelDescriptionList"/>
    <dgm:cxn modelId="{B56D410D-6A33-40CF-9208-8D4E4B3D94E9}" type="presParOf" srcId="{E84518ED-827E-40A4-870A-5B9A906DA95E}" destId="{ACE8EEA4-F861-4D78-923A-93F9A3E5FA55}" srcOrd="3" destOrd="0" presId="urn:microsoft.com/office/officeart/2018/2/layout/IconLabelDescriptionList"/>
    <dgm:cxn modelId="{C2F576A3-0775-4003-B44C-F1D9C400C2DF}" type="presParOf" srcId="{E84518ED-827E-40A4-870A-5B9A906DA95E}" destId="{540B4604-1394-4FF8-96D3-A3C0A46E8F37}" srcOrd="4" destOrd="0" presId="urn:microsoft.com/office/officeart/2018/2/layout/IconLabelDescriptionList"/>
    <dgm:cxn modelId="{489B05BD-908D-4DB6-9282-FE780C7E54A5}" type="presParOf" srcId="{125A8AE4-3872-4CA0-B012-4EC35A574482}" destId="{60BB3978-D036-4D95-A766-3600020D761A}" srcOrd="3" destOrd="0" presId="urn:microsoft.com/office/officeart/2018/2/layout/IconLabelDescriptionList"/>
    <dgm:cxn modelId="{05E383AD-CEF9-4691-A524-97B811F06E00}" type="presParOf" srcId="{125A8AE4-3872-4CA0-B012-4EC35A574482}" destId="{8CA746FA-AAA3-48B1-99B0-8CAB978B1BE1}" srcOrd="4" destOrd="0" presId="urn:microsoft.com/office/officeart/2018/2/layout/IconLabelDescriptionList"/>
    <dgm:cxn modelId="{F23DCE53-2C13-4348-AA52-D17F90081DEE}" type="presParOf" srcId="{8CA746FA-AAA3-48B1-99B0-8CAB978B1BE1}" destId="{CD0B497D-A0E9-4202-A332-0FBDA0CC9DA7}" srcOrd="0" destOrd="0" presId="urn:microsoft.com/office/officeart/2018/2/layout/IconLabelDescriptionList"/>
    <dgm:cxn modelId="{E0DC5678-2ED7-412B-92FB-4E0538944163}" type="presParOf" srcId="{8CA746FA-AAA3-48B1-99B0-8CAB978B1BE1}" destId="{26E7303F-1684-49B7-B9F6-3CD0B021C7C6}" srcOrd="1" destOrd="0" presId="urn:microsoft.com/office/officeart/2018/2/layout/IconLabelDescriptionList"/>
    <dgm:cxn modelId="{A93E9386-E041-4117-9836-22B18B1A21E3}" type="presParOf" srcId="{8CA746FA-AAA3-48B1-99B0-8CAB978B1BE1}" destId="{A3154929-20FE-4137-9F11-2C2DD8F7C563}" srcOrd="2" destOrd="0" presId="urn:microsoft.com/office/officeart/2018/2/layout/IconLabelDescriptionList"/>
    <dgm:cxn modelId="{85438DA2-BFA3-4A56-B132-AB8D15F271EC}" type="presParOf" srcId="{8CA746FA-AAA3-48B1-99B0-8CAB978B1BE1}" destId="{70BAFB11-6006-4CD3-A3FF-F00ACCBDD796}" srcOrd="3" destOrd="0" presId="urn:microsoft.com/office/officeart/2018/2/layout/IconLabelDescriptionList"/>
    <dgm:cxn modelId="{086E3318-F1ED-4E85-B9EC-9EF306DCD418}" type="presParOf" srcId="{8CA746FA-AAA3-48B1-99B0-8CAB978B1BE1}" destId="{0D299C26-4D58-4014-9C97-BDBAF94E2821}" srcOrd="4" destOrd="0" presId="urn:microsoft.com/office/officeart/2018/2/layout/IconLabelDescriptionList"/>
    <dgm:cxn modelId="{22486BCB-573D-444C-953B-B9926759C679}" type="presParOf" srcId="{125A8AE4-3872-4CA0-B012-4EC35A574482}" destId="{F25240C9-8F7B-44E0-9952-A1BE11892B02}" srcOrd="5" destOrd="0" presId="urn:microsoft.com/office/officeart/2018/2/layout/IconLabelDescriptionList"/>
    <dgm:cxn modelId="{B07BB6A9-1A66-4B76-8FF0-802DED83757C}" type="presParOf" srcId="{125A8AE4-3872-4CA0-B012-4EC35A574482}" destId="{FBFE3EAD-EA28-425E-ADFD-A174951E044F}" srcOrd="6" destOrd="0" presId="urn:microsoft.com/office/officeart/2018/2/layout/IconLabelDescriptionList"/>
    <dgm:cxn modelId="{7E680151-BBA5-42EA-BACA-F1ECE27EFA57}" type="presParOf" srcId="{FBFE3EAD-EA28-425E-ADFD-A174951E044F}" destId="{D0699CC6-9CA1-46F1-B77A-7181EF7DEB6A}" srcOrd="0" destOrd="0" presId="urn:microsoft.com/office/officeart/2018/2/layout/IconLabelDescriptionList"/>
    <dgm:cxn modelId="{D6C90DB1-5624-4AC5-A33F-D2D9B0062909}" type="presParOf" srcId="{FBFE3EAD-EA28-425E-ADFD-A174951E044F}" destId="{EC7A8291-B038-4277-A7DA-68482825629B}" srcOrd="1" destOrd="0" presId="urn:microsoft.com/office/officeart/2018/2/layout/IconLabelDescriptionList"/>
    <dgm:cxn modelId="{9938CE2B-4B11-4164-AFE8-17752A92B0A4}" type="presParOf" srcId="{FBFE3EAD-EA28-425E-ADFD-A174951E044F}" destId="{D9274C75-C544-4C20-9147-3DFF9F67DCA7}" srcOrd="2" destOrd="0" presId="urn:microsoft.com/office/officeart/2018/2/layout/IconLabelDescriptionList"/>
    <dgm:cxn modelId="{5C7B8168-D0AC-43F6-B9AC-C92F2999AB98}" type="presParOf" srcId="{FBFE3EAD-EA28-425E-ADFD-A174951E044F}" destId="{E54D6803-ED1F-40A8-8680-10198912FD41}" srcOrd="3" destOrd="0" presId="urn:microsoft.com/office/officeart/2018/2/layout/IconLabelDescriptionList"/>
    <dgm:cxn modelId="{AA9EDD5D-7A1F-4B2F-A575-0D0F8D7BE72B}" type="presParOf" srcId="{FBFE3EAD-EA28-425E-ADFD-A174951E044F}" destId="{D2E04CCE-5629-4D38-B147-8855F86EECE7}" srcOrd="4" destOrd="0" presId="urn:microsoft.com/office/officeart/2018/2/layout/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71EFC9A-A07F-4F68-A0E7-E6B285919A9E}"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FBDB4CAC-0F66-4149-93B9-80B6CF73EE82}">
      <dgm:prSet/>
      <dgm:spPr/>
      <dgm:t>
        <a:bodyPr/>
        <a:lstStyle/>
        <a:p>
          <a:pPr>
            <a:lnSpc>
              <a:spcPct val="100000"/>
            </a:lnSpc>
          </a:pPr>
          <a:r>
            <a:rPr lang="pl-PL"/>
            <a:t>Baza danych będzie zawierała dane dotyczące kont użytkowników, co umożliwi personalizację interakcji oraz śledzenie ich aktywności w systemie. </a:t>
          </a:r>
          <a:endParaRPr lang="en-US"/>
        </a:p>
      </dgm:t>
    </dgm:pt>
    <dgm:pt modelId="{9390E5B1-BFEC-4660-A13C-EBDCF5E59CA4}" type="parTrans" cxnId="{87295163-933A-4723-91F8-097A5D8F7FE6}">
      <dgm:prSet/>
      <dgm:spPr/>
      <dgm:t>
        <a:bodyPr/>
        <a:lstStyle/>
        <a:p>
          <a:endParaRPr lang="en-US"/>
        </a:p>
      </dgm:t>
    </dgm:pt>
    <dgm:pt modelId="{5790CA67-61CA-4683-A4E4-5AB92AC7E111}" type="sibTrans" cxnId="{87295163-933A-4723-91F8-097A5D8F7FE6}">
      <dgm:prSet/>
      <dgm:spPr/>
      <dgm:t>
        <a:bodyPr/>
        <a:lstStyle/>
        <a:p>
          <a:endParaRPr lang="en-US"/>
        </a:p>
      </dgm:t>
    </dgm:pt>
    <dgm:pt modelId="{D185A0B0-B44D-44F1-9245-04D31CCCAB32}">
      <dgm:prSet/>
      <dgm:spPr/>
      <dgm:t>
        <a:bodyPr/>
        <a:lstStyle/>
        <a:p>
          <a:pPr>
            <a:lnSpc>
              <a:spcPct val="100000"/>
            </a:lnSpc>
          </a:pPr>
          <a:r>
            <a:rPr lang="pl-PL"/>
            <a:t>Gromadzone będą dane statystyczne, takie jak historia użytkowania, co pozwoli na analizę </a:t>
          </a:r>
          <a:r>
            <a:rPr lang="pl-PL">
              <a:latin typeface="Aptos Display" panose="02110004020202020204"/>
            </a:rPr>
            <a:t>zachowań użytkowników</a:t>
          </a:r>
          <a:r>
            <a:rPr lang="pl-PL"/>
            <a:t> oraz ich preferencji. </a:t>
          </a:r>
          <a:endParaRPr lang="en-US"/>
        </a:p>
      </dgm:t>
    </dgm:pt>
    <dgm:pt modelId="{5EF0AB19-0F50-4BAF-8422-C776CCF19BD6}" type="parTrans" cxnId="{DD856C8B-D4A1-4F01-A946-C301F51300D6}">
      <dgm:prSet/>
      <dgm:spPr/>
      <dgm:t>
        <a:bodyPr/>
        <a:lstStyle/>
        <a:p>
          <a:endParaRPr lang="en-US"/>
        </a:p>
      </dgm:t>
    </dgm:pt>
    <dgm:pt modelId="{B41E9C20-9849-4ACD-98C7-11C491AADAC2}" type="sibTrans" cxnId="{DD856C8B-D4A1-4F01-A946-C301F51300D6}">
      <dgm:prSet/>
      <dgm:spPr/>
      <dgm:t>
        <a:bodyPr/>
        <a:lstStyle/>
        <a:p>
          <a:endParaRPr lang="en-US"/>
        </a:p>
      </dgm:t>
    </dgm:pt>
    <dgm:pt modelId="{ECB3C25E-D581-4FED-8722-058FD0E7489E}">
      <dgm:prSet/>
      <dgm:spPr/>
      <dgm:t>
        <a:bodyPr/>
        <a:lstStyle/>
        <a:p>
          <a:pPr>
            <a:lnSpc>
              <a:spcPct val="100000"/>
            </a:lnSpc>
          </a:pPr>
          <a:r>
            <a:rPr lang="pl-PL"/>
            <a:t>Istotnym elementem będzie również zapisywanie wartości historycznych nieruchomości oraz odchyłek od średniej wartości rynkowej, co umożliwi modelowi uwzględnienie dynamiki zmian na rynku nieruchomości.</a:t>
          </a:r>
          <a:endParaRPr lang="en-US"/>
        </a:p>
      </dgm:t>
    </dgm:pt>
    <dgm:pt modelId="{9DE83B3E-002F-4605-AAF9-9C23A9E169F3}" type="parTrans" cxnId="{5F1994DC-424F-4BDD-BC50-AA3DC11DDD69}">
      <dgm:prSet/>
      <dgm:spPr/>
      <dgm:t>
        <a:bodyPr/>
        <a:lstStyle/>
        <a:p>
          <a:endParaRPr lang="en-US"/>
        </a:p>
      </dgm:t>
    </dgm:pt>
    <dgm:pt modelId="{06DFD3B7-1C07-42B7-B99A-41D5B4028FAB}" type="sibTrans" cxnId="{5F1994DC-424F-4BDD-BC50-AA3DC11DDD69}">
      <dgm:prSet/>
      <dgm:spPr/>
      <dgm:t>
        <a:bodyPr/>
        <a:lstStyle/>
        <a:p>
          <a:endParaRPr lang="en-US"/>
        </a:p>
      </dgm:t>
    </dgm:pt>
    <dgm:pt modelId="{24B06F69-6A20-461F-AE5A-AB52EEFF13AA}" type="pres">
      <dgm:prSet presAssocID="{271EFC9A-A07F-4F68-A0E7-E6B285919A9E}" presName="root" presStyleCnt="0">
        <dgm:presLayoutVars>
          <dgm:dir/>
          <dgm:resizeHandles val="exact"/>
        </dgm:presLayoutVars>
      </dgm:prSet>
      <dgm:spPr/>
    </dgm:pt>
    <dgm:pt modelId="{0C4FF0AB-4F6F-4796-85AF-A36CD85212C7}" type="pres">
      <dgm:prSet presAssocID="{FBDB4CAC-0F66-4149-93B9-80B6CF73EE82}" presName="compNode" presStyleCnt="0"/>
      <dgm:spPr/>
    </dgm:pt>
    <dgm:pt modelId="{CC554A51-5754-47C0-9671-4A7B2D6481E1}" type="pres">
      <dgm:prSet presAssocID="{FBDB4CAC-0F66-4149-93B9-80B6CF73EE82}" presName="bgRect" presStyleLbl="bgShp" presStyleIdx="0" presStyleCnt="3"/>
      <dgm:spPr/>
    </dgm:pt>
    <dgm:pt modelId="{C74F62BC-3B01-423F-A330-D147593862B6}" type="pres">
      <dgm:prSet presAssocID="{FBDB4CAC-0F66-4149-93B9-80B6CF73EE82}"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arget Audience"/>
        </a:ext>
      </dgm:extLst>
    </dgm:pt>
    <dgm:pt modelId="{CC287544-EE97-413D-84B1-D9F3A62BD072}" type="pres">
      <dgm:prSet presAssocID="{FBDB4CAC-0F66-4149-93B9-80B6CF73EE82}" presName="spaceRect" presStyleCnt="0"/>
      <dgm:spPr/>
    </dgm:pt>
    <dgm:pt modelId="{72F57194-4465-4D2A-AF90-200EECC50009}" type="pres">
      <dgm:prSet presAssocID="{FBDB4CAC-0F66-4149-93B9-80B6CF73EE82}" presName="parTx" presStyleLbl="revTx" presStyleIdx="0" presStyleCnt="3">
        <dgm:presLayoutVars>
          <dgm:chMax val="0"/>
          <dgm:chPref val="0"/>
        </dgm:presLayoutVars>
      </dgm:prSet>
      <dgm:spPr/>
    </dgm:pt>
    <dgm:pt modelId="{263997F4-B9EE-434D-9995-BDDDC45A9A33}" type="pres">
      <dgm:prSet presAssocID="{5790CA67-61CA-4683-A4E4-5AB92AC7E111}" presName="sibTrans" presStyleCnt="0"/>
      <dgm:spPr/>
    </dgm:pt>
    <dgm:pt modelId="{761DB93C-3C21-4A69-AAD0-00AD9E0DD7E8}" type="pres">
      <dgm:prSet presAssocID="{D185A0B0-B44D-44F1-9245-04D31CCCAB32}" presName="compNode" presStyleCnt="0"/>
      <dgm:spPr/>
    </dgm:pt>
    <dgm:pt modelId="{1FE3A813-BFCB-4E2B-9D35-DA9E2F25BD60}" type="pres">
      <dgm:prSet presAssocID="{D185A0B0-B44D-44F1-9245-04D31CCCAB32}" presName="bgRect" presStyleLbl="bgShp" presStyleIdx="1" presStyleCnt="3"/>
      <dgm:spPr/>
    </dgm:pt>
    <dgm:pt modelId="{A8141E30-5C35-43C3-9C33-016A29782A6A}" type="pres">
      <dgm:prSet presAssocID="{D185A0B0-B44D-44F1-9245-04D31CCCAB32}"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tatystyki"/>
        </a:ext>
      </dgm:extLst>
    </dgm:pt>
    <dgm:pt modelId="{D30B0704-060A-4740-9CF2-5C6768423638}" type="pres">
      <dgm:prSet presAssocID="{D185A0B0-B44D-44F1-9245-04D31CCCAB32}" presName="spaceRect" presStyleCnt="0"/>
      <dgm:spPr/>
    </dgm:pt>
    <dgm:pt modelId="{4645AD5C-269B-4B89-BFE3-CCBF226D1DFE}" type="pres">
      <dgm:prSet presAssocID="{D185A0B0-B44D-44F1-9245-04D31CCCAB32}" presName="parTx" presStyleLbl="revTx" presStyleIdx="1" presStyleCnt="3">
        <dgm:presLayoutVars>
          <dgm:chMax val="0"/>
          <dgm:chPref val="0"/>
        </dgm:presLayoutVars>
      </dgm:prSet>
      <dgm:spPr/>
    </dgm:pt>
    <dgm:pt modelId="{9492CF77-207D-42FF-A088-29F9A6A8403F}" type="pres">
      <dgm:prSet presAssocID="{B41E9C20-9849-4ACD-98C7-11C491AADAC2}" presName="sibTrans" presStyleCnt="0"/>
      <dgm:spPr/>
    </dgm:pt>
    <dgm:pt modelId="{5F3DC4AA-40D5-415D-9EDD-1B7E6B8D6659}" type="pres">
      <dgm:prSet presAssocID="{ECB3C25E-D581-4FED-8722-058FD0E7489E}" presName="compNode" presStyleCnt="0"/>
      <dgm:spPr/>
    </dgm:pt>
    <dgm:pt modelId="{78CABE4D-CD9E-4331-B99C-80D58A54D897}" type="pres">
      <dgm:prSet presAssocID="{ECB3C25E-D581-4FED-8722-058FD0E7489E}" presName="bgRect" presStyleLbl="bgShp" presStyleIdx="2" presStyleCnt="3"/>
      <dgm:spPr/>
    </dgm:pt>
    <dgm:pt modelId="{35660078-1E6C-44F8-8605-50B17E38566B}" type="pres">
      <dgm:prSet presAssocID="{ECB3C25E-D581-4FED-8722-058FD0E7489E}"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Kalkulator"/>
        </a:ext>
      </dgm:extLst>
    </dgm:pt>
    <dgm:pt modelId="{57BA35B0-554D-4A7C-A150-0A5C161968DF}" type="pres">
      <dgm:prSet presAssocID="{ECB3C25E-D581-4FED-8722-058FD0E7489E}" presName="spaceRect" presStyleCnt="0"/>
      <dgm:spPr/>
    </dgm:pt>
    <dgm:pt modelId="{4AF79E15-10C8-49F4-804D-72B2B8A44BA3}" type="pres">
      <dgm:prSet presAssocID="{ECB3C25E-D581-4FED-8722-058FD0E7489E}" presName="parTx" presStyleLbl="revTx" presStyleIdx="2" presStyleCnt="3">
        <dgm:presLayoutVars>
          <dgm:chMax val="0"/>
          <dgm:chPref val="0"/>
        </dgm:presLayoutVars>
      </dgm:prSet>
      <dgm:spPr/>
    </dgm:pt>
  </dgm:ptLst>
  <dgm:cxnLst>
    <dgm:cxn modelId="{87295163-933A-4723-91F8-097A5D8F7FE6}" srcId="{271EFC9A-A07F-4F68-A0E7-E6B285919A9E}" destId="{FBDB4CAC-0F66-4149-93B9-80B6CF73EE82}" srcOrd="0" destOrd="0" parTransId="{9390E5B1-BFEC-4660-A13C-EBDCF5E59CA4}" sibTransId="{5790CA67-61CA-4683-A4E4-5AB92AC7E111}"/>
    <dgm:cxn modelId="{28483C59-FD77-488A-A18D-E7416E23A701}" type="presOf" srcId="{ECB3C25E-D581-4FED-8722-058FD0E7489E}" destId="{4AF79E15-10C8-49F4-804D-72B2B8A44BA3}" srcOrd="0" destOrd="0" presId="urn:microsoft.com/office/officeart/2018/2/layout/IconVerticalSolidList"/>
    <dgm:cxn modelId="{DD856C8B-D4A1-4F01-A946-C301F51300D6}" srcId="{271EFC9A-A07F-4F68-A0E7-E6B285919A9E}" destId="{D185A0B0-B44D-44F1-9245-04D31CCCAB32}" srcOrd="1" destOrd="0" parTransId="{5EF0AB19-0F50-4BAF-8422-C776CCF19BD6}" sibTransId="{B41E9C20-9849-4ACD-98C7-11C491AADAC2}"/>
    <dgm:cxn modelId="{5F62DC91-1293-41A5-BFC6-3AFD86267CD9}" type="presOf" srcId="{D185A0B0-B44D-44F1-9245-04D31CCCAB32}" destId="{4645AD5C-269B-4B89-BFE3-CCBF226D1DFE}" srcOrd="0" destOrd="0" presId="urn:microsoft.com/office/officeart/2018/2/layout/IconVerticalSolidList"/>
    <dgm:cxn modelId="{D7266F9D-F838-4E37-AA04-F28F8A28623B}" type="presOf" srcId="{FBDB4CAC-0F66-4149-93B9-80B6CF73EE82}" destId="{72F57194-4465-4D2A-AF90-200EECC50009}" srcOrd="0" destOrd="0" presId="urn:microsoft.com/office/officeart/2018/2/layout/IconVerticalSolidList"/>
    <dgm:cxn modelId="{39E80BB2-F923-446F-89CD-57ACD8BEE09F}" type="presOf" srcId="{271EFC9A-A07F-4F68-A0E7-E6B285919A9E}" destId="{24B06F69-6A20-461F-AE5A-AB52EEFF13AA}" srcOrd="0" destOrd="0" presId="urn:microsoft.com/office/officeart/2018/2/layout/IconVerticalSolidList"/>
    <dgm:cxn modelId="{5F1994DC-424F-4BDD-BC50-AA3DC11DDD69}" srcId="{271EFC9A-A07F-4F68-A0E7-E6B285919A9E}" destId="{ECB3C25E-D581-4FED-8722-058FD0E7489E}" srcOrd="2" destOrd="0" parTransId="{9DE83B3E-002F-4605-AAF9-9C23A9E169F3}" sibTransId="{06DFD3B7-1C07-42B7-B99A-41D5B4028FAB}"/>
    <dgm:cxn modelId="{E2CEC24E-78D0-4745-B307-59E42984E358}" type="presParOf" srcId="{24B06F69-6A20-461F-AE5A-AB52EEFF13AA}" destId="{0C4FF0AB-4F6F-4796-85AF-A36CD85212C7}" srcOrd="0" destOrd="0" presId="urn:microsoft.com/office/officeart/2018/2/layout/IconVerticalSolidList"/>
    <dgm:cxn modelId="{B64D98DF-CAA8-4FCF-A4C4-C6F10BBAAA53}" type="presParOf" srcId="{0C4FF0AB-4F6F-4796-85AF-A36CD85212C7}" destId="{CC554A51-5754-47C0-9671-4A7B2D6481E1}" srcOrd="0" destOrd="0" presId="urn:microsoft.com/office/officeart/2018/2/layout/IconVerticalSolidList"/>
    <dgm:cxn modelId="{69EC7C6E-A97E-44D8-867C-9DA87E068B6A}" type="presParOf" srcId="{0C4FF0AB-4F6F-4796-85AF-A36CD85212C7}" destId="{C74F62BC-3B01-423F-A330-D147593862B6}" srcOrd="1" destOrd="0" presId="urn:microsoft.com/office/officeart/2018/2/layout/IconVerticalSolidList"/>
    <dgm:cxn modelId="{46F34280-2E70-4ECD-8248-6C2C999D7220}" type="presParOf" srcId="{0C4FF0AB-4F6F-4796-85AF-A36CD85212C7}" destId="{CC287544-EE97-413D-84B1-D9F3A62BD072}" srcOrd="2" destOrd="0" presId="urn:microsoft.com/office/officeart/2018/2/layout/IconVerticalSolidList"/>
    <dgm:cxn modelId="{1193FF6E-7B83-4138-9F1A-14B94CB9D3C5}" type="presParOf" srcId="{0C4FF0AB-4F6F-4796-85AF-A36CD85212C7}" destId="{72F57194-4465-4D2A-AF90-200EECC50009}" srcOrd="3" destOrd="0" presId="urn:microsoft.com/office/officeart/2018/2/layout/IconVerticalSolidList"/>
    <dgm:cxn modelId="{C7AFBADB-B796-403D-AE26-BFA6B46918A9}" type="presParOf" srcId="{24B06F69-6A20-461F-AE5A-AB52EEFF13AA}" destId="{263997F4-B9EE-434D-9995-BDDDC45A9A33}" srcOrd="1" destOrd="0" presId="urn:microsoft.com/office/officeart/2018/2/layout/IconVerticalSolidList"/>
    <dgm:cxn modelId="{95DAAA6D-D630-4E8F-A4FA-4C1524890DE5}" type="presParOf" srcId="{24B06F69-6A20-461F-AE5A-AB52EEFF13AA}" destId="{761DB93C-3C21-4A69-AAD0-00AD9E0DD7E8}" srcOrd="2" destOrd="0" presId="urn:microsoft.com/office/officeart/2018/2/layout/IconVerticalSolidList"/>
    <dgm:cxn modelId="{36D65FD8-4F3F-451E-8933-53DE9F030455}" type="presParOf" srcId="{761DB93C-3C21-4A69-AAD0-00AD9E0DD7E8}" destId="{1FE3A813-BFCB-4E2B-9D35-DA9E2F25BD60}" srcOrd="0" destOrd="0" presId="urn:microsoft.com/office/officeart/2018/2/layout/IconVerticalSolidList"/>
    <dgm:cxn modelId="{62F5B895-111D-4EA3-A1F5-0BCAC10255EC}" type="presParOf" srcId="{761DB93C-3C21-4A69-AAD0-00AD9E0DD7E8}" destId="{A8141E30-5C35-43C3-9C33-016A29782A6A}" srcOrd="1" destOrd="0" presId="urn:microsoft.com/office/officeart/2018/2/layout/IconVerticalSolidList"/>
    <dgm:cxn modelId="{30C1BF41-100A-4F7F-8E6F-4BD436BBF37F}" type="presParOf" srcId="{761DB93C-3C21-4A69-AAD0-00AD9E0DD7E8}" destId="{D30B0704-060A-4740-9CF2-5C6768423638}" srcOrd="2" destOrd="0" presId="urn:microsoft.com/office/officeart/2018/2/layout/IconVerticalSolidList"/>
    <dgm:cxn modelId="{9E5F7A4D-9878-435B-BA76-40E3C6CB6CE1}" type="presParOf" srcId="{761DB93C-3C21-4A69-AAD0-00AD9E0DD7E8}" destId="{4645AD5C-269B-4B89-BFE3-CCBF226D1DFE}" srcOrd="3" destOrd="0" presId="urn:microsoft.com/office/officeart/2018/2/layout/IconVerticalSolidList"/>
    <dgm:cxn modelId="{B27516FA-A69E-4B9A-9527-2B28FAA084C3}" type="presParOf" srcId="{24B06F69-6A20-461F-AE5A-AB52EEFF13AA}" destId="{9492CF77-207D-42FF-A088-29F9A6A8403F}" srcOrd="3" destOrd="0" presId="urn:microsoft.com/office/officeart/2018/2/layout/IconVerticalSolidList"/>
    <dgm:cxn modelId="{D4209AA4-30DB-4D33-A011-B180E1088B5A}" type="presParOf" srcId="{24B06F69-6A20-461F-AE5A-AB52EEFF13AA}" destId="{5F3DC4AA-40D5-415D-9EDD-1B7E6B8D6659}" srcOrd="4" destOrd="0" presId="urn:microsoft.com/office/officeart/2018/2/layout/IconVerticalSolidList"/>
    <dgm:cxn modelId="{F89C620D-7818-48F7-99CC-484DFE3B98FF}" type="presParOf" srcId="{5F3DC4AA-40D5-415D-9EDD-1B7E6B8D6659}" destId="{78CABE4D-CD9E-4331-B99C-80D58A54D897}" srcOrd="0" destOrd="0" presId="urn:microsoft.com/office/officeart/2018/2/layout/IconVerticalSolidList"/>
    <dgm:cxn modelId="{724AF67E-CD47-4386-BDBE-028AFA8659FA}" type="presParOf" srcId="{5F3DC4AA-40D5-415D-9EDD-1B7E6B8D6659}" destId="{35660078-1E6C-44F8-8605-50B17E38566B}" srcOrd="1" destOrd="0" presId="urn:microsoft.com/office/officeart/2018/2/layout/IconVerticalSolidList"/>
    <dgm:cxn modelId="{4538CD89-0B12-432A-958A-5FF2D9948EDE}" type="presParOf" srcId="{5F3DC4AA-40D5-415D-9EDD-1B7E6B8D6659}" destId="{57BA35B0-554D-4A7C-A150-0A5C161968DF}" srcOrd="2" destOrd="0" presId="urn:microsoft.com/office/officeart/2018/2/layout/IconVerticalSolidList"/>
    <dgm:cxn modelId="{B53A590E-E293-433D-82CE-9DC3F41D28B3}" type="presParOf" srcId="{5F3DC4AA-40D5-415D-9EDD-1B7E6B8D6659}" destId="{4AF79E15-10C8-49F4-804D-72B2B8A44BA3}"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FCF7BFB-3543-4D5B-A01C-BB16B4CE6BE6}" type="doc">
      <dgm:prSet loTypeId="urn:microsoft.com/office/officeart/2005/8/layout/list1" loCatId="list" qsTypeId="urn:microsoft.com/office/officeart/2005/8/quickstyle/simple1" qsCatId="simple" csTypeId="urn:microsoft.com/office/officeart/2005/8/colors/colorful2" csCatId="colorful" phldr="1"/>
      <dgm:spPr/>
      <dgm:t>
        <a:bodyPr/>
        <a:lstStyle/>
        <a:p>
          <a:endParaRPr lang="en-US"/>
        </a:p>
      </dgm:t>
    </dgm:pt>
    <dgm:pt modelId="{C6C8472C-5CF9-4026-BB86-0DD6AD2838E6}">
      <dgm:prSet phldr="0"/>
      <dgm:spPr/>
      <dgm:t>
        <a:bodyPr/>
        <a:lstStyle/>
        <a:p>
          <a:r>
            <a:rPr lang="pl-PL">
              <a:latin typeface="Aptos Display" panose="02110004020202020204"/>
            </a:rPr>
            <a:t>Zakup mieszkania: </a:t>
          </a:r>
          <a:r>
            <a:rPr lang="en-US">
              <a:latin typeface="Aptos Display" panose="02110004020202020204"/>
            </a:rPr>
            <a:t>​135000 próbek</a:t>
          </a:r>
          <a:endParaRPr lang="en-US"/>
        </a:p>
      </dgm:t>
    </dgm:pt>
    <dgm:pt modelId="{768F3C70-41CF-494E-A550-2029049D87CE}" type="parTrans" cxnId="{020EE2C6-7A4D-45C5-AC83-AA22B2918FE4}">
      <dgm:prSet/>
      <dgm:spPr/>
      <dgm:t>
        <a:bodyPr/>
        <a:lstStyle/>
        <a:p>
          <a:endParaRPr lang="en-US"/>
        </a:p>
      </dgm:t>
    </dgm:pt>
    <dgm:pt modelId="{AB1AD367-B269-409D-AF3E-9ADAE2C71D58}" type="sibTrans" cxnId="{020EE2C6-7A4D-45C5-AC83-AA22B2918FE4}">
      <dgm:prSet/>
      <dgm:spPr/>
      <dgm:t>
        <a:bodyPr/>
        <a:lstStyle/>
        <a:p>
          <a:endParaRPr lang="en-US"/>
        </a:p>
      </dgm:t>
    </dgm:pt>
    <dgm:pt modelId="{1479EE9E-21A0-4A29-B04A-F54A00011378}">
      <dgm:prSet phldr="0"/>
      <dgm:spPr/>
      <dgm:t>
        <a:bodyPr/>
        <a:lstStyle/>
        <a:p>
          <a:pPr rtl="0"/>
          <a:r>
            <a:rPr lang="pl-PL">
              <a:latin typeface="Aptos Display" panose="02110004020202020204"/>
            </a:rPr>
            <a:t>Wynajem mieszkania: 43000 próbek</a:t>
          </a:r>
          <a:endParaRPr lang="pl-PL"/>
        </a:p>
      </dgm:t>
    </dgm:pt>
    <dgm:pt modelId="{9194DDCD-E9BC-4A3C-90D7-1274BF62D18D}" type="parTrans" cxnId="{01F15CAF-29DA-4AFF-9ECB-9803F9A9DB42}">
      <dgm:prSet/>
      <dgm:spPr/>
      <dgm:t>
        <a:bodyPr/>
        <a:lstStyle/>
        <a:p>
          <a:endParaRPr lang="en-US"/>
        </a:p>
      </dgm:t>
    </dgm:pt>
    <dgm:pt modelId="{3E78852C-1F40-4170-93D7-8C5C943F33ED}" type="sibTrans" cxnId="{01F15CAF-29DA-4AFF-9ECB-9803F9A9DB42}">
      <dgm:prSet/>
      <dgm:spPr/>
      <dgm:t>
        <a:bodyPr/>
        <a:lstStyle/>
        <a:p>
          <a:endParaRPr lang="en-US"/>
        </a:p>
      </dgm:t>
    </dgm:pt>
    <dgm:pt modelId="{BC98710F-A79C-4B0D-A8DF-A3FE6761BE84}">
      <dgm:prSet phldr="0"/>
      <dgm:spPr/>
      <dgm:t>
        <a:bodyPr/>
        <a:lstStyle/>
        <a:p>
          <a:pPr rtl="0"/>
          <a:r>
            <a:rPr lang="pl-PL">
              <a:latin typeface="Aptos Display" panose="02110004020202020204"/>
            </a:rPr>
            <a:t>Dane</a:t>
          </a:r>
        </a:p>
      </dgm:t>
    </dgm:pt>
    <dgm:pt modelId="{BCC3687D-B1BD-45AD-854A-6034B0CC4B46}" type="parTrans" cxnId="{4C8BB3A4-DE36-47F6-9A42-9B0E51A34FA3}">
      <dgm:prSet/>
      <dgm:spPr/>
    </dgm:pt>
    <dgm:pt modelId="{F6736A8A-9D5D-4D28-99AA-3F65FDD8D0EB}" type="sibTrans" cxnId="{4C8BB3A4-DE36-47F6-9A42-9B0E51A34FA3}">
      <dgm:prSet/>
      <dgm:spPr/>
    </dgm:pt>
    <dgm:pt modelId="{4EA3EC8B-7CA3-41A3-BD9D-C5BB90C3EE18}">
      <dgm:prSet phldr="0"/>
      <dgm:spPr/>
      <dgm:t>
        <a:bodyPr/>
        <a:lstStyle/>
        <a:p>
          <a:pPr rtl="0"/>
          <a:r>
            <a:rPr lang="pl-PL" b="0">
              <a:solidFill>
                <a:schemeClr val="accent2"/>
              </a:solidFill>
              <a:latin typeface="Aptos Display" panose="02110004020202020204"/>
            </a:rPr>
            <a:t>Miasto</a:t>
          </a:r>
          <a:r>
            <a:rPr lang="pl-PL" b="0">
              <a:latin typeface="Aptos Display" panose="02110004020202020204"/>
            </a:rPr>
            <a:t>, </a:t>
          </a:r>
          <a:r>
            <a:rPr lang="pl-PL" b="0">
              <a:solidFill>
                <a:schemeClr val="accent2"/>
              </a:solidFill>
              <a:latin typeface="Aptos Display" panose="02110004020202020204"/>
            </a:rPr>
            <a:t>Powierzchnia</a:t>
          </a:r>
          <a:r>
            <a:rPr lang="pl-PL" b="0">
              <a:latin typeface="Aptos Display" panose="02110004020202020204"/>
            </a:rPr>
            <a:t>, </a:t>
          </a:r>
          <a:r>
            <a:rPr lang="pl-PL" b="0">
              <a:solidFill>
                <a:schemeClr val="accent2"/>
              </a:solidFill>
              <a:latin typeface="Aptos Display" panose="02110004020202020204"/>
            </a:rPr>
            <a:t>Szerokość geo.</a:t>
          </a:r>
          <a:r>
            <a:rPr lang="pl-PL" b="0">
              <a:latin typeface="Aptos Display" panose="02110004020202020204"/>
            </a:rPr>
            <a:t>, </a:t>
          </a:r>
          <a:r>
            <a:rPr lang="pl-PL" b="0">
              <a:solidFill>
                <a:schemeClr val="accent2"/>
              </a:solidFill>
              <a:latin typeface="Aptos Display" panose="02110004020202020204"/>
            </a:rPr>
            <a:t>Długość geo.</a:t>
          </a:r>
          <a:r>
            <a:rPr lang="pl-PL" b="0">
              <a:latin typeface="Aptos Display" panose="02110004020202020204"/>
            </a:rPr>
            <a:t>, </a:t>
          </a:r>
          <a:r>
            <a:rPr lang="pl-PL" b="0">
              <a:solidFill>
                <a:schemeClr val="tx2">
                  <a:lumMod val="50000"/>
                  <a:lumOff val="50000"/>
                </a:schemeClr>
              </a:solidFill>
              <a:latin typeface="Aptos Display" panose="02110004020202020204"/>
            </a:rPr>
            <a:t>Odległość od centrum</a:t>
          </a:r>
          <a:r>
            <a:rPr lang="pl-PL" b="0">
              <a:latin typeface="Aptos Display" panose="02110004020202020204"/>
            </a:rPr>
            <a:t>, </a:t>
          </a:r>
          <a:r>
            <a:rPr lang="pl-PL" b="0">
              <a:solidFill>
                <a:schemeClr val="tx2">
                  <a:lumMod val="50000"/>
                  <a:lumOff val="50000"/>
                </a:schemeClr>
              </a:solidFill>
              <a:latin typeface="Aptos Display" panose="02110004020202020204"/>
            </a:rPr>
            <a:t>Liczba pokoi</a:t>
          </a:r>
          <a:r>
            <a:rPr lang="pl-PL" b="0">
              <a:latin typeface="Aptos Display" panose="02110004020202020204"/>
            </a:rPr>
            <a:t>, </a:t>
          </a:r>
          <a:r>
            <a:rPr lang="pl-PL" b="0">
              <a:solidFill>
                <a:schemeClr val="tx2">
                  <a:lumMod val="50000"/>
                  <a:lumOff val="50000"/>
                </a:schemeClr>
              </a:solidFill>
              <a:latin typeface="Aptos Display" panose="02110004020202020204"/>
            </a:rPr>
            <a:t>Liczba pięter budynku</a:t>
          </a:r>
          <a:r>
            <a:rPr lang="pl-PL" b="0">
              <a:latin typeface="Aptos Display" panose="02110004020202020204"/>
            </a:rPr>
            <a:t>, Liczba POI, Odległość od szkoły, Odległość od uczelni, Odległość od przedszkola, Odległość od poczty, Odległość od restauracji, Odległość od szpitala, Odległość od apteki</a:t>
          </a:r>
        </a:p>
      </dgm:t>
    </dgm:pt>
    <dgm:pt modelId="{0FED97B0-6590-4E3D-ABE8-EC2D21289720}" type="parTrans" cxnId="{97408D7B-1723-448E-B2B8-725FD9E068C1}">
      <dgm:prSet/>
      <dgm:spPr/>
    </dgm:pt>
    <dgm:pt modelId="{BDAD4496-C412-410F-A09D-4FA0F7C36072}" type="sibTrans" cxnId="{97408D7B-1723-448E-B2B8-725FD9E068C1}">
      <dgm:prSet/>
      <dgm:spPr/>
    </dgm:pt>
    <dgm:pt modelId="{34EBEED6-AE94-4F5D-89CE-372B46F6A8A7}">
      <dgm:prSet phldr="0"/>
      <dgm:spPr/>
      <dgm:t>
        <a:bodyPr/>
        <a:lstStyle/>
        <a:p>
          <a:r>
            <a:rPr lang="pl-PL" b="0">
              <a:solidFill>
                <a:srgbClr val="444444"/>
              </a:solidFill>
              <a:latin typeface="Calibri"/>
              <a:ea typeface="Calibri"/>
              <a:cs typeface="Calibri"/>
            </a:rPr>
            <a:t>Kodowanie gorącojedynkowe </a:t>
          </a:r>
          <a:r>
            <a:rPr lang="pl-PL" b="0">
              <a:latin typeface="Calibri"/>
              <a:ea typeface="Calibri"/>
              <a:cs typeface="Calibri"/>
            </a:rPr>
            <a:t>miast</a:t>
          </a:r>
          <a:endParaRPr lang="pl-PL"/>
        </a:p>
      </dgm:t>
    </dgm:pt>
    <dgm:pt modelId="{609BA93F-C1D7-4652-A79D-C0A2CD02BB12}" type="parTrans" cxnId="{1B3772B8-FDE8-4DAE-918E-5E74DC353FE4}">
      <dgm:prSet/>
      <dgm:spPr/>
    </dgm:pt>
    <dgm:pt modelId="{A110F7DD-18E2-45CC-9C3C-92A77EA20011}" type="sibTrans" cxnId="{1B3772B8-FDE8-4DAE-918E-5E74DC353FE4}">
      <dgm:prSet/>
      <dgm:spPr/>
    </dgm:pt>
    <dgm:pt modelId="{65B3CD31-058A-4AAC-894C-C4FAAEBC4B2D}">
      <dgm:prSet phldr="0"/>
      <dgm:spPr/>
      <dgm:t>
        <a:bodyPr/>
        <a:lstStyle/>
        <a:p>
          <a:pPr rtl="0"/>
          <a:r>
            <a:rPr lang="pl-PL" b="0">
              <a:solidFill>
                <a:srgbClr val="444444"/>
              </a:solidFill>
              <a:latin typeface="Calibri"/>
              <a:ea typeface="Calibri"/>
              <a:cs typeface="Calibri"/>
            </a:rPr>
            <a:t>Model dla 4, 7 i 15 cech</a:t>
          </a:r>
          <a:endParaRPr lang="en-US" b="0">
            <a:solidFill>
              <a:srgbClr val="444444"/>
            </a:solidFill>
            <a:latin typeface="Calibri"/>
            <a:ea typeface="Calibri"/>
            <a:cs typeface="Calibri"/>
          </a:endParaRPr>
        </a:p>
      </dgm:t>
    </dgm:pt>
    <dgm:pt modelId="{425ACED3-DA32-4385-BCB2-E58E8868A5B6}" type="parTrans" cxnId="{38E3A7BA-73C5-43DA-9853-FF7ABB18AB06}">
      <dgm:prSet/>
      <dgm:spPr/>
    </dgm:pt>
    <dgm:pt modelId="{0364E16A-2749-4AE4-A8C3-460DEFC7832F}" type="sibTrans" cxnId="{38E3A7BA-73C5-43DA-9853-FF7ABB18AB06}">
      <dgm:prSet/>
      <dgm:spPr/>
    </dgm:pt>
    <dgm:pt modelId="{7D87D330-FD8A-4CC3-B40F-60B886545CFD}">
      <dgm:prSet phldr="0"/>
      <dgm:spPr/>
      <dgm:t>
        <a:bodyPr/>
        <a:lstStyle/>
        <a:p>
          <a:r>
            <a:rPr lang="pl-PL" b="0">
              <a:solidFill>
                <a:srgbClr val="444444"/>
              </a:solidFill>
              <a:latin typeface="Calibri"/>
              <a:ea typeface="Calibri"/>
              <a:cs typeface="Calibri"/>
            </a:rPr>
            <a:t>Model elastyczny - uzupełnianie brakujących cech medianą</a:t>
          </a:r>
          <a:endParaRPr lang="en-US" b="0">
            <a:solidFill>
              <a:srgbClr val="444444"/>
            </a:solidFill>
            <a:latin typeface="Calibri"/>
            <a:ea typeface="Calibri"/>
            <a:cs typeface="Calibri"/>
          </a:endParaRPr>
        </a:p>
      </dgm:t>
    </dgm:pt>
    <dgm:pt modelId="{5FBC7704-C457-43FC-B662-26478C38C84F}" type="parTrans" cxnId="{1D98B2F2-CB91-43A0-90CC-B128FBA517D2}">
      <dgm:prSet/>
      <dgm:spPr/>
    </dgm:pt>
    <dgm:pt modelId="{CB8906A5-A45E-48D2-8901-B4270D9774C5}" type="sibTrans" cxnId="{1D98B2F2-CB91-43A0-90CC-B128FBA517D2}">
      <dgm:prSet/>
      <dgm:spPr/>
    </dgm:pt>
    <dgm:pt modelId="{55C415EE-D43F-4021-A8A3-8E25EACDD97B}" type="pres">
      <dgm:prSet presAssocID="{5FCF7BFB-3543-4D5B-A01C-BB16B4CE6BE6}" presName="linear" presStyleCnt="0">
        <dgm:presLayoutVars>
          <dgm:dir/>
          <dgm:animLvl val="lvl"/>
          <dgm:resizeHandles val="exact"/>
        </dgm:presLayoutVars>
      </dgm:prSet>
      <dgm:spPr/>
    </dgm:pt>
    <dgm:pt modelId="{6CD74D0C-750E-4480-83C1-657CA5AFFF13}" type="pres">
      <dgm:prSet presAssocID="{BC98710F-A79C-4B0D-A8DF-A3FE6761BE84}" presName="parentLin" presStyleCnt="0"/>
      <dgm:spPr/>
    </dgm:pt>
    <dgm:pt modelId="{C0967A4D-0794-404E-BDAD-1EC2498B0E07}" type="pres">
      <dgm:prSet presAssocID="{BC98710F-A79C-4B0D-A8DF-A3FE6761BE84}" presName="parentLeftMargin" presStyleLbl="node1" presStyleIdx="0" presStyleCnt="1"/>
      <dgm:spPr/>
    </dgm:pt>
    <dgm:pt modelId="{6BC6559D-C768-4BC5-A118-7DF2252DB4E6}" type="pres">
      <dgm:prSet presAssocID="{BC98710F-A79C-4B0D-A8DF-A3FE6761BE84}" presName="parentText" presStyleLbl="node1" presStyleIdx="0" presStyleCnt="1">
        <dgm:presLayoutVars>
          <dgm:chMax val="0"/>
          <dgm:bulletEnabled val="1"/>
        </dgm:presLayoutVars>
      </dgm:prSet>
      <dgm:spPr/>
    </dgm:pt>
    <dgm:pt modelId="{B42E039B-5D00-4EA5-A9D3-8E26DCB0676E}" type="pres">
      <dgm:prSet presAssocID="{BC98710F-A79C-4B0D-A8DF-A3FE6761BE84}" presName="negativeSpace" presStyleCnt="0"/>
      <dgm:spPr/>
    </dgm:pt>
    <dgm:pt modelId="{53F2C5B0-472D-4E50-B8CD-906158458E2D}" type="pres">
      <dgm:prSet presAssocID="{BC98710F-A79C-4B0D-A8DF-A3FE6761BE84}" presName="childText" presStyleLbl="conFgAcc1" presStyleIdx="0" presStyleCnt="1">
        <dgm:presLayoutVars>
          <dgm:bulletEnabled val="1"/>
        </dgm:presLayoutVars>
      </dgm:prSet>
      <dgm:spPr/>
    </dgm:pt>
  </dgm:ptLst>
  <dgm:cxnLst>
    <dgm:cxn modelId="{5CC5A215-A4A6-49D6-9A99-A45DFC2D1986}" type="presOf" srcId="{5FCF7BFB-3543-4D5B-A01C-BB16B4CE6BE6}" destId="{55C415EE-D43F-4021-A8A3-8E25EACDD97B}" srcOrd="0" destOrd="0" presId="urn:microsoft.com/office/officeart/2005/8/layout/list1"/>
    <dgm:cxn modelId="{17F51C6E-5F78-4C06-B267-A2BDB170EA3A}" type="presOf" srcId="{BC98710F-A79C-4B0D-A8DF-A3FE6761BE84}" destId="{6BC6559D-C768-4BC5-A118-7DF2252DB4E6}" srcOrd="1" destOrd="0" presId="urn:microsoft.com/office/officeart/2005/8/layout/list1"/>
    <dgm:cxn modelId="{325F0875-BE1E-468B-8945-97189357DD9E}" type="presOf" srcId="{BC98710F-A79C-4B0D-A8DF-A3FE6761BE84}" destId="{C0967A4D-0794-404E-BDAD-1EC2498B0E07}" srcOrd="0" destOrd="0" presId="urn:microsoft.com/office/officeart/2005/8/layout/list1"/>
    <dgm:cxn modelId="{97408D7B-1723-448E-B2B8-725FD9E068C1}" srcId="{BC98710F-A79C-4B0D-A8DF-A3FE6761BE84}" destId="{4EA3EC8B-7CA3-41A3-BD9D-C5BB90C3EE18}" srcOrd="2" destOrd="0" parTransId="{0FED97B0-6590-4E3D-ABE8-EC2D21289720}" sibTransId="{BDAD4496-C412-410F-A09D-4FA0F7C36072}"/>
    <dgm:cxn modelId="{C8B3F78C-F0C8-4C2C-8F53-810CBC04D294}" type="presOf" srcId="{34EBEED6-AE94-4F5D-89CE-372B46F6A8A7}" destId="{53F2C5B0-472D-4E50-B8CD-906158458E2D}" srcOrd="0" destOrd="5" presId="urn:microsoft.com/office/officeart/2005/8/layout/list1"/>
    <dgm:cxn modelId="{B6C1098D-E821-4C07-B8B8-74D08EC07D5B}" type="presOf" srcId="{C6C8472C-5CF9-4026-BB86-0DD6AD2838E6}" destId="{53F2C5B0-472D-4E50-B8CD-906158458E2D}" srcOrd="0" destOrd="0" presId="urn:microsoft.com/office/officeart/2005/8/layout/list1"/>
    <dgm:cxn modelId="{6FCB5895-84D9-42E9-8CE0-03F19B7D4607}" type="presOf" srcId="{1479EE9E-21A0-4A29-B04A-F54A00011378}" destId="{53F2C5B0-472D-4E50-B8CD-906158458E2D}" srcOrd="0" destOrd="1" presId="urn:microsoft.com/office/officeart/2005/8/layout/list1"/>
    <dgm:cxn modelId="{7665EAA2-2F28-49DE-861C-52FCF6C05B08}" type="presOf" srcId="{7D87D330-FD8A-4CC3-B40F-60B886545CFD}" destId="{53F2C5B0-472D-4E50-B8CD-906158458E2D}" srcOrd="0" destOrd="4" presId="urn:microsoft.com/office/officeart/2005/8/layout/list1"/>
    <dgm:cxn modelId="{4C8BB3A4-DE36-47F6-9A42-9B0E51A34FA3}" srcId="{5FCF7BFB-3543-4D5B-A01C-BB16B4CE6BE6}" destId="{BC98710F-A79C-4B0D-A8DF-A3FE6761BE84}" srcOrd="0" destOrd="0" parTransId="{BCC3687D-B1BD-45AD-854A-6034B0CC4B46}" sibTransId="{F6736A8A-9D5D-4D28-99AA-3F65FDD8D0EB}"/>
    <dgm:cxn modelId="{01F15CAF-29DA-4AFF-9ECB-9803F9A9DB42}" srcId="{BC98710F-A79C-4B0D-A8DF-A3FE6761BE84}" destId="{1479EE9E-21A0-4A29-B04A-F54A00011378}" srcOrd="1" destOrd="0" parTransId="{9194DDCD-E9BC-4A3C-90D7-1274BF62D18D}" sibTransId="{3E78852C-1F40-4170-93D7-8C5C943F33ED}"/>
    <dgm:cxn modelId="{1B3772B8-FDE8-4DAE-918E-5E74DC353FE4}" srcId="{BC98710F-A79C-4B0D-A8DF-A3FE6761BE84}" destId="{34EBEED6-AE94-4F5D-89CE-372B46F6A8A7}" srcOrd="5" destOrd="0" parTransId="{609BA93F-C1D7-4652-A79D-C0A2CD02BB12}" sibTransId="{A110F7DD-18E2-45CC-9C3C-92A77EA20011}"/>
    <dgm:cxn modelId="{D11A17BA-EF5C-4EA8-B0B6-F32D619A30AE}" type="presOf" srcId="{4EA3EC8B-7CA3-41A3-BD9D-C5BB90C3EE18}" destId="{53F2C5B0-472D-4E50-B8CD-906158458E2D}" srcOrd="0" destOrd="2" presId="urn:microsoft.com/office/officeart/2005/8/layout/list1"/>
    <dgm:cxn modelId="{38E3A7BA-73C5-43DA-9853-FF7ABB18AB06}" srcId="{BC98710F-A79C-4B0D-A8DF-A3FE6761BE84}" destId="{65B3CD31-058A-4AAC-894C-C4FAAEBC4B2D}" srcOrd="3" destOrd="0" parTransId="{425ACED3-DA32-4385-BCB2-E58E8868A5B6}" sibTransId="{0364E16A-2749-4AE4-A8C3-460DEFC7832F}"/>
    <dgm:cxn modelId="{CAE90BC1-3756-4018-9806-09EEB1FC8041}" type="presOf" srcId="{65B3CD31-058A-4AAC-894C-C4FAAEBC4B2D}" destId="{53F2C5B0-472D-4E50-B8CD-906158458E2D}" srcOrd="0" destOrd="3" presId="urn:microsoft.com/office/officeart/2005/8/layout/list1"/>
    <dgm:cxn modelId="{020EE2C6-7A4D-45C5-AC83-AA22B2918FE4}" srcId="{BC98710F-A79C-4B0D-A8DF-A3FE6761BE84}" destId="{C6C8472C-5CF9-4026-BB86-0DD6AD2838E6}" srcOrd="0" destOrd="0" parTransId="{768F3C70-41CF-494E-A550-2029049D87CE}" sibTransId="{AB1AD367-B269-409D-AF3E-9ADAE2C71D58}"/>
    <dgm:cxn modelId="{1D98B2F2-CB91-43A0-90CC-B128FBA517D2}" srcId="{BC98710F-A79C-4B0D-A8DF-A3FE6761BE84}" destId="{7D87D330-FD8A-4CC3-B40F-60B886545CFD}" srcOrd="4" destOrd="0" parTransId="{5FBC7704-C457-43FC-B662-26478C38C84F}" sibTransId="{CB8906A5-A45E-48D2-8901-B4270D9774C5}"/>
    <dgm:cxn modelId="{88FFE8ED-D23C-4AC9-B47A-BB052B782AAA}" type="presParOf" srcId="{55C415EE-D43F-4021-A8A3-8E25EACDD97B}" destId="{6CD74D0C-750E-4480-83C1-657CA5AFFF13}" srcOrd="0" destOrd="0" presId="urn:microsoft.com/office/officeart/2005/8/layout/list1"/>
    <dgm:cxn modelId="{A0EDA680-91E7-46CC-842F-EF95E9339825}" type="presParOf" srcId="{6CD74D0C-750E-4480-83C1-657CA5AFFF13}" destId="{C0967A4D-0794-404E-BDAD-1EC2498B0E07}" srcOrd="0" destOrd="0" presId="urn:microsoft.com/office/officeart/2005/8/layout/list1"/>
    <dgm:cxn modelId="{0A00A27C-2127-4A7D-8979-9ACC115233B7}" type="presParOf" srcId="{6CD74D0C-750E-4480-83C1-657CA5AFFF13}" destId="{6BC6559D-C768-4BC5-A118-7DF2252DB4E6}" srcOrd="1" destOrd="0" presId="urn:microsoft.com/office/officeart/2005/8/layout/list1"/>
    <dgm:cxn modelId="{735CB511-1D3A-4C43-941C-F84F2FCB8769}" type="presParOf" srcId="{55C415EE-D43F-4021-A8A3-8E25EACDD97B}" destId="{B42E039B-5D00-4EA5-A9D3-8E26DCB0676E}" srcOrd="1" destOrd="0" presId="urn:microsoft.com/office/officeart/2005/8/layout/list1"/>
    <dgm:cxn modelId="{9CD292D1-E32F-438C-9979-D0F05E66CD71}" type="presParOf" srcId="{55C415EE-D43F-4021-A8A3-8E25EACDD97B}" destId="{53F2C5B0-472D-4E50-B8CD-906158458E2D}" srcOrd="2"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5FCF7BFB-3543-4D5B-A01C-BB16B4CE6BE6}" type="doc">
      <dgm:prSet loTypeId="urn:microsoft.com/office/officeart/2005/8/layout/list1" loCatId="list" qsTypeId="urn:microsoft.com/office/officeart/2005/8/quickstyle/simple1" qsCatId="simple" csTypeId="urn:microsoft.com/office/officeart/2005/8/colors/colorful2" csCatId="colorful" phldr="1"/>
      <dgm:spPr/>
      <dgm:t>
        <a:bodyPr/>
        <a:lstStyle/>
        <a:p>
          <a:endParaRPr lang="en-US"/>
        </a:p>
      </dgm:t>
    </dgm:pt>
    <dgm:pt modelId="{C6C8472C-5CF9-4026-BB86-0DD6AD2838E6}">
      <dgm:prSet phldr="0"/>
      <dgm:spPr/>
      <dgm:t>
        <a:bodyPr/>
        <a:lstStyle/>
        <a:p>
          <a:r>
            <a:rPr lang="pl-PL">
              <a:latin typeface="Aptos Display" panose="02110004020202020204"/>
            </a:rPr>
            <a:t>SVM</a:t>
          </a:r>
          <a:endParaRPr lang="en-US"/>
        </a:p>
      </dgm:t>
    </dgm:pt>
    <dgm:pt modelId="{768F3C70-41CF-494E-A550-2029049D87CE}" type="parTrans" cxnId="{020EE2C6-7A4D-45C5-AC83-AA22B2918FE4}">
      <dgm:prSet/>
      <dgm:spPr/>
      <dgm:t>
        <a:bodyPr/>
        <a:lstStyle/>
        <a:p>
          <a:endParaRPr lang="en-US"/>
        </a:p>
      </dgm:t>
    </dgm:pt>
    <dgm:pt modelId="{AB1AD367-B269-409D-AF3E-9ADAE2C71D58}" type="sibTrans" cxnId="{020EE2C6-7A4D-45C5-AC83-AA22B2918FE4}">
      <dgm:prSet/>
      <dgm:spPr/>
      <dgm:t>
        <a:bodyPr/>
        <a:lstStyle/>
        <a:p>
          <a:endParaRPr lang="en-US"/>
        </a:p>
      </dgm:t>
    </dgm:pt>
    <dgm:pt modelId="{1479EE9E-21A0-4A29-B04A-F54A00011378}">
      <dgm:prSet phldr="0"/>
      <dgm:spPr/>
      <dgm:t>
        <a:bodyPr/>
        <a:lstStyle/>
        <a:p>
          <a:pPr rtl="0"/>
          <a:r>
            <a:rPr lang="pl-PL">
              <a:latin typeface="Aptos Display" panose="02110004020202020204"/>
            </a:rPr>
            <a:t>K-Mean</a:t>
          </a:r>
          <a:endParaRPr lang="pl-PL"/>
        </a:p>
      </dgm:t>
    </dgm:pt>
    <dgm:pt modelId="{9194DDCD-E9BC-4A3C-90D7-1274BF62D18D}" type="parTrans" cxnId="{01F15CAF-29DA-4AFF-9ECB-9803F9A9DB42}">
      <dgm:prSet/>
      <dgm:spPr/>
      <dgm:t>
        <a:bodyPr/>
        <a:lstStyle/>
        <a:p>
          <a:endParaRPr lang="en-US"/>
        </a:p>
      </dgm:t>
    </dgm:pt>
    <dgm:pt modelId="{3E78852C-1F40-4170-93D7-8C5C943F33ED}" type="sibTrans" cxnId="{01F15CAF-29DA-4AFF-9ECB-9803F9A9DB42}">
      <dgm:prSet/>
      <dgm:spPr/>
      <dgm:t>
        <a:bodyPr/>
        <a:lstStyle/>
        <a:p>
          <a:endParaRPr lang="en-US"/>
        </a:p>
      </dgm:t>
    </dgm:pt>
    <dgm:pt modelId="{BC98710F-A79C-4B0D-A8DF-A3FE6761BE84}">
      <dgm:prSet phldr="0"/>
      <dgm:spPr/>
      <dgm:t>
        <a:bodyPr/>
        <a:lstStyle/>
        <a:p>
          <a:pPr rtl="0"/>
          <a:r>
            <a:rPr lang="pl-PL">
              <a:latin typeface="Aptos Display" panose="02110004020202020204"/>
            </a:rPr>
            <a:t>Wybór modelu</a:t>
          </a:r>
        </a:p>
      </dgm:t>
    </dgm:pt>
    <dgm:pt modelId="{BCC3687D-B1BD-45AD-854A-6034B0CC4B46}" type="parTrans" cxnId="{4C8BB3A4-DE36-47F6-9A42-9B0E51A34FA3}">
      <dgm:prSet/>
      <dgm:spPr/>
    </dgm:pt>
    <dgm:pt modelId="{F6736A8A-9D5D-4D28-99AA-3F65FDD8D0EB}" type="sibTrans" cxnId="{4C8BB3A4-DE36-47F6-9A42-9B0E51A34FA3}">
      <dgm:prSet/>
      <dgm:spPr/>
    </dgm:pt>
    <dgm:pt modelId="{32B27874-C897-4637-A406-1C027FC50EA8}">
      <dgm:prSet phldr="0"/>
      <dgm:spPr/>
      <dgm:t>
        <a:bodyPr/>
        <a:lstStyle/>
        <a:p>
          <a:pPr rtl="0"/>
          <a:r>
            <a:rPr lang="pl-PL">
              <a:latin typeface="Aptos Display" panose="02110004020202020204"/>
            </a:rPr>
            <a:t>Gradient Boosting</a:t>
          </a:r>
        </a:p>
      </dgm:t>
    </dgm:pt>
    <dgm:pt modelId="{B2EAC724-3D5C-4D38-B6ED-368FCDE3A088}" type="parTrans" cxnId="{F82638DE-FC5C-48CB-BE90-3E586FEEB649}">
      <dgm:prSet/>
      <dgm:spPr/>
    </dgm:pt>
    <dgm:pt modelId="{A44BF007-6779-4FA0-82CF-570C1AB20295}" type="sibTrans" cxnId="{F82638DE-FC5C-48CB-BE90-3E586FEEB649}">
      <dgm:prSet/>
      <dgm:spPr/>
    </dgm:pt>
    <dgm:pt modelId="{B1F0D10F-3BD5-4B33-8565-122E5B6D0354}">
      <dgm:prSet phldr="0"/>
      <dgm:spPr/>
      <dgm:t>
        <a:bodyPr/>
        <a:lstStyle/>
        <a:p>
          <a:pPr rtl="0"/>
          <a:r>
            <a:rPr lang="pl-PL" b="1">
              <a:latin typeface="Aptos Display" panose="02110004020202020204"/>
            </a:rPr>
            <a:t>Las losowy</a:t>
          </a:r>
        </a:p>
      </dgm:t>
    </dgm:pt>
    <dgm:pt modelId="{DCFD1121-8E13-4D3B-A035-21DF8163389C}" type="parTrans" cxnId="{559C4CE4-E26F-4686-953C-559286C4F665}">
      <dgm:prSet/>
      <dgm:spPr/>
    </dgm:pt>
    <dgm:pt modelId="{A56EBA2C-1D1E-4698-A88B-66A7DCF18675}" type="sibTrans" cxnId="{559C4CE4-E26F-4686-953C-559286C4F665}">
      <dgm:prSet/>
      <dgm:spPr/>
    </dgm:pt>
    <dgm:pt modelId="{222ECD5F-14B3-496F-B265-0F6FA20B14D8}">
      <dgm:prSet phldr="0"/>
      <dgm:spPr/>
      <dgm:t>
        <a:bodyPr/>
        <a:lstStyle/>
        <a:p>
          <a:r>
            <a:rPr lang="pl-PL" b="1">
              <a:latin typeface="Aptos Display" panose="02110004020202020204"/>
            </a:rPr>
            <a:t>XGBoosing</a:t>
          </a:r>
        </a:p>
      </dgm:t>
    </dgm:pt>
    <dgm:pt modelId="{53354EF7-DAD8-48B9-8E35-109A88BA5B54}" type="parTrans" cxnId="{C53D2E06-B380-4617-A816-CFCEFD15446B}">
      <dgm:prSet/>
      <dgm:spPr/>
    </dgm:pt>
    <dgm:pt modelId="{024C499B-FC52-409D-80D3-22909ED57C57}" type="sibTrans" cxnId="{C53D2E06-B380-4617-A816-CFCEFD15446B}">
      <dgm:prSet/>
      <dgm:spPr/>
    </dgm:pt>
    <dgm:pt modelId="{FDD121CF-4B1F-4439-B784-54D7250FDA95}">
      <dgm:prSet phldr="0"/>
      <dgm:spPr/>
      <dgm:t>
        <a:bodyPr/>
        <a:lstStyle/>
        <a:p>
          <a:pPr rtl="0"/>
          <a:r>
            <a:rPr lang="pl-PL">
              <a:latin typeface="Aptos Display" panose="02110004020202020204"/>
            </a:rPr>
            <a:t>Drzewo decyzyjne</a:t>
          </a:r>
        </a:p>
      </dgm:t>
    </dgm:pt>
    <dgm:pt modelId="{67EBE303-1F08-4A73-B85A-ACA25B663EAC}" type="parTrans" cxnId="{91CD20FF-0A22-4433-AE0D-9654FB7C0DC8}">
      <dgm:prSet/>
      <dgm:spPr/>
    </dgm:pt>
    <dgm:pt modelId="{51EB4144-17FC-4527-B491-7E47D6BB37DA}" type="sibTrans" cxnId="{91CD20FF-0A22-4433-AE0D-9654FB7C0DC8}">
      <dgm:prSet/>
      <dgm:spPr/>
    </dgm:pt>
    <dgm:pt modelId="{74BA7C9F-FCAB-47EF-97E0-9AF74CA32AA7}">
      <dgm:prSet phldr="0"/>
      <dgm:spPr/>
      <dgm:t>
        <a:bodyPr/>
        <a:lstStyle/>
        <a:p>
          <a:endParaRPr lang="pl-PL" b="1">
            <a:latin typeface="Aptos Display" panose="02110004020202020204"/>
          </a:endParaRPr>
        </a:p>
      </dgm:t>
    </dgm:pt>
    <dgm:pt modelId="{3DB4AEC7-F944-468F-95EB-AA7E6CD1F936}" type="parTrans" cxnId="{DDF7C33E-361A-41D2-9B20-735F3FDF5959}">
      <dgm:prSet/>
      <dgm:spPr/>
    </dgm:pt>
    <dgm:pt modelId="{F39B6077-9819-4F19-BA39-DC3E693E573C}" type="sibTrans" cxnId="{DDF7C33E-361A-41D2-9B20-735F3FDF5959}">
      <dgm:prSet/>
      <dgm:spPr/>
    </dgm:pt>
    <dgm:pt modelId="{AAB0B38E-6DCF-4E6D-96A7-306F7FF5F098}">
      <dgm:prSet phldr="0"/>
      <dgm:spPr/>
      <dgm:t>
        <a:bodyPr/>
        <a:lstStyle/>
        <a:p>
          <a:endParaRPr lang="pl-PL" b="1">
            <a:latin typeface="Aptos Display" panose="02110004020202020204"/>
          </a:endParaRPr>
        </a:p>
      </dgm:t>
    </dgm:pt>
    <dgm:pt modelId="{721CFFD7-9BB6-4F9E-A05C-5489B496CD57}" type="parTrans" cxnId="{0CA5CCDE-B4E7-408B-83E8-755801CD8F6E}">
      <dgm:prSet/>
      <dgm:spPr/>
    </dgm:pt>
    <dgm:pt modelId="{246DB594-738D-437B-9580-E3EEF4AD77BC}" type="sibTrans" cxnId="{0CA5CCDE-B4E7-408B-83E8-755801CD8F6E}">
      <dgm:prSet/>
      <dgm:spPr/>
    </dgm:pt>
    <dgm:pt modelId="{787C3400-CB4A-448E-90CE-6317B805260A}">
      <dgm:prSet phldr="0"/>
      <dgm:spPr/>
      <dgm:t>
        <a:bodyPr/>
        <a:lstStyle/>
        <a:p>
          <a:endParaRPr lang="pl-PL" b="1">
            <a:latin typeface="Aptos Display" panose="02110004020202020204"/>
          </a:endParaRPr>
        </a:p>
      </dgm:t>
    </dgm:pt>
    <dgm:pt modelId="{7E09D30C-C49E-4AB1-BD1F-D11A40ECE1F4}" type="parTrans" cxnId="{A7006322-8DDA-4B19-9723-E2EEA31164BC}">
      <dgm:prSet/>
      <dgm:spPr/>
    </dgm:pt>
    <dgm:pt modelId="{D346E0F1-83E9-4F90-B426-56F11868FCA2}" type="sibTrans" cxnId="{A7006322-8DDA-4B19-9723-E2EEA31164BC}">
      <dgm:prSet/>
      <dgm:spPr/>
    </dgm:pt>
    <dgm:pt modelId="{55C415EE-D43F-4021-A8A3-8E25EACDD97B}" type="pres">
      <dgm:prSet presAssocID="{5FCF7BFB-3543-4D5B-A01C-BB16B4CE6BE6}" presName="linear" presStyleCnt="0">
        <dgm:presLayoutVars>
          <dgm:dir/>
          <dgm:animLvl val="lvl"/>
          <dgm:resizeHandles val="exact"/>
        </dgm:presLayoutVars>
      </dgm:prSet>
      <dgm:spPr/>
    </dgm:pt>
    <dgm:pt modelId="{6CD74D0C-750E-4480-83C1-657CA5AFFF13}" type="pres">
      <dgm:prSet presAssocID="{BC98710F-A79C-4B0D-A8DF-A3FE6761BE84}" presName="parentLin" presStyleCnt="0"/>
      <dgm:spPr/>
    </dgm:pt>
    <dgm:pt modelId="{C0967A4D-0794-404E-BDAD-1EC2498B0E07}" type="pres">
      <dgm:prSet presAssocID="{BC98710F-A79C-4B0D-A8DF-A3FE6761BE84}" presName="parentLeftMargin" presStyleLbl="node1" presStyleIdx="0" presStyleCnt="1"/>
      <dgm:spPr/>
    </dgm:pt>
    <dgm:pt modelId="{6BC6559D-C768-4BC5-A118-7DF2252DB4E6}" type="pres">
      <dgm:prSet presAssocID="{BC98710F-A79C-4B0D-A8DF-A3FE6761BE84}" presName="parentText" presStyleLbl="node1" presStyleIdx="0" presStyleCnt="1">
        <dgm:presLayoutVars>
          <dgm:chMax val="0"/>
          <dgm:bulletEnabled val="1"/>
        </dgm:presLayoutVars>
      </dgm:prSet>
      <dgm:spPr/>
    </dgm:pt>
    <dgm:pt modelId="{B42E039B-5D00-4EA5-A9D3-8E26DCB0676E}" type="pres">
      <dgm:prSet presAssocID="{BC98710F-A79C-4B0D-A8DF-A3FE6761BE84}" presName="negativeSpace" presStyleCnt="0"/>
      <dgm:spPr/>
    </dgm:pt>
    <dgm:pt modelId="{53F2C5B0-472D-4E50-B8CD-906158458E2D}" type="pres">
      <dgm:prSet presAssocID="{BC98710F-A79C-4B0D-A8DF-A3FE6761BE84}" presName="childText" presStyleLbl="conFgAcc1" presStyleIdx="0" presStyleCnt="1">
        <dgm:presLayoutVars>
          <dgm:bulletEnabled val="1"/>
        </dgm:presLayoutVars>
      </dgm:prSet>
      <dgm:spPr/>
    </dgm:pt>
  </dgm:ptLst>
  <dgm:cxnLst>
    <dgm:cxn modelId="{C53D2E06-B380-4617-A816-CFCEFD15446B}" srcId="{BC98710F-A79C-4B0D-A8DF-A3FE6761BE84}" destId="{222ECD5F-14B3-496F-B265-0F6FA20B14D8}" srcOrd="5" destOrd="0" parTransId="{53354EF7-DAD8-48B9-8E35-109A88BA5B54}" sibTransId="{024C499B-FC52-409D-80D3-22909ED57C57}"/>
    <dgm:cxn modelId="{CC48B308-3F73-4B16-B9D6-7B663E36599E}" type="presOf" srcId="{787C3400-CB4A-448E-90CE-6317B805260A}" destId="{53F2C5B0-472D-4E50-B8CD-906158458E2D}" srcOrd="0" destOrd="8" presId="urn:microsoft.com/office/officeart/2005/8/layout/list1"/>
    <dgm:cxn modelId="{B7743510-9F98-4D45-A1A1-4034C347DA38}" type="presOf" srcId="{32B27874-C897-4637-A406-1C027FC50EA8}" destId="{53F2C5B0-472D-4E50-B8CD-906158458E2D}" srcOrd="0" destOrd="3" presId="urn:microsoft.com/office/officeart/2005/8/layout/list1"/>
    <dgm:cxn modelId="{9AFA0414-5B41-4604-AFE9-E0D3D83F456D}" type="presOf" srcId="{BC98710F-A79C-4B0D-A8DF-A3FE6761BE84}" destId="{6BC6559D-C768-4BC5-A118-7DF2252DB4E6}" srcOrd="1" destOrd="0" presId="urn:microsoft.com/office/officeart/2005/8/layout/list1"/>
    <dgm:cxn modelId="{5CC5A215-A4A6-49D6-9A99-A45DFC2D1986}" type="presOf" srcId="{5FCF7BFB-3543-4D5B-A01C-BB16B4CE6BE6}" destId="{55C415EE-D43F-4021-A8A3-8E25EACDD97B}" srcOrd="0" destOrd="0" presId="urn:microsoft.com/office/officeart/2005/8/layout/list1"/>
    <dgm:cxn modelId="{A7006322-8DDA-4B19-9723-E2EEA31164BC}" srcId="{BC98710F-A79C-4B0D-A8DF-A3FE6761BE84}" destId="{787C3400-CB4A-448E-90CE-6317B805260A}" srcOrd="8" destOrd="0" parTransId="{7E09D30C-C49E-4AB1-BD1F-D11A40ECE1F4}" sibTransId="{D346E0F1-83E9-4F90-B426-56F11868FCA2}"/>
    <dgm:cxn modelId="{D2F9DA3D-54B5-4D16-9599-DC25260947B0}" type="presOf" srcId="{1479EE9E-21A0-4A29-B04A-F54A00011378}" destId="{53F2C5B0-472D-4E50-B8CD-906158458E2D}" srcOrd="0" destOrd="1" presId="urn:microsoft.com/office/officeart/2005/8/layout/list1"/>
    <dgm:cxn modelId="{DDF7C33E-361A-41D2-9B20-735F3FDF5959}" srcId="{BC98710F-A79C-4B0D-A8DF-A3FE6761BE84}" destId="{74BA7C9F-FCAB-47EF-97E0-9AF74CA32AA7}" srcOrd="6" destOrd="0" parTransId="{3DB4AEC7-F944-468F-95EB-AA7E6CD1F936}" sibTransId="{F39B6077-9819-4F19-BA39-DC3E693E573C}"/>
    <dgm:cxn modelId="{C13F3A5D-0D4E-4244-AD5D-79A09A1B614A}" type="presOf" srcId="{AAB0B38E-6DCF-4E6D-96A7-306F7FF5F098}" destId="{53F2C5B0-472D-4E50-B8CD-906158458E2D}" srcOrd="0" destOrd="7" presId="urn:microsoft.com/office/officeart/2005/8/layout/list1"/>
    <dgm:cxn modelId="{5908696B-ABA3-46E5-96DD-73B725D094EE}" type="presOf" srcId="{FDD121CF-4B1F-4439-B784-54D7250FDA95}" destId="{53F2C5B0-472D-4E50-B8CD-906158458E2D}" srcOrd="0" destOrd="2" presId="urn:microsoft.com/office/officeart/2005/8/layout/list1"/>
    <dgm:cxn modelId="{3DD2B454-6C71-4E46-B54A-E862734CD15F}" type="presOf" srcId="{74BA7C9F-FCAB-47EF-97E0-9AF74CA32AA7}" destId="{53F2C5B0-472D-4E50-B8CD-906158458E2D}" srcOrd="0" destOrd="6" presId="urn:microsoft.com/office/officeart/2005/8/layout/list1"/>
    <dgm:cxn modelId="{87435686-B524-48E6-9EF4-97F8C582EC56}" type="presOf" srcId="{C6C8472C-5CF9-4026-BB86-0DD6AD2838E6}" destId="{53F2C5B0-472D-4E50-B8CD-906158458E2D}" srcOrd="0" destOrd="0" presId="urn:microsoft.com/office/officeart/2005/8/layout/list1"/>
    <dgm:cxn modelId="{4C8BB3A4-DE36-47F6-9A42-9B0E51A34FA3}" srcId="{5FCF7BFB-3543-4D5B-A01C-BB16B4CE6BE6}" destId="{BC98710F-A79C-4B0D-A8DF-A3FE6761BE84}" srcOrd="0" destOrd="0" parTransId="{BCC3687D-B1BD-45AD-854A-6034B0CC4B46}" sibTransId="{F6736A8A-9D5D-4D28-99AA-3F65FDD8D0EB}"/>
    <dgm:cxn modelId="{01F15CAF-29DA-4AFF-9ECB-9803F9A9DB42}" srcId="{BC98710F-A79C-4B0D-A8DF-A3FE6761BE84}" destId="{1479EE9E-21A0-4A29-B04A-F54A00011378}" srcOrd="1" destOrd="0" parTransId="{9194DDCD-E9BC-4A3C-90D7-1274BF62D18D}" sibTransId="{3E78852C-1F40-4170-93D7-8C5C943F33ED}"/>
    <dgm:cxn modelId="{00FDDAB0-D575-413B-B9B6-B0201FBFC4B2}" type="presOf" srcId="{222ECD5F-14B3-496F-B265-0F6FA20B14D8}" destId="{53F2C5B0-472D-4E50-B8CD-906158458E2D}" srcOrd="0" destOrd="5" presId="urn:microsoft.com/office/officeart/2005/8/layout/list1"/>
    <dgm:cxn modelId="{3DF6A4B1-04A0-4748-B0A8-12130589D83E}" type="presOf" srcId="{BC98710F-A79C-4B0D-A8DF-A3FE6761BE84}" destId="{C0967A4D-0794-404E-BDAD-1EC2498B0E07}" srcOrd="0" destOrd="0" presId="urn:microsoft.com/office/officeart/2005/8/layout/list1"/>
    <dgm:cxn modelId="{020EE2C6-7A4D-45C5-AC83-AA22B2918FE4}" srcId="{BC98710F-A79C-4B0D-A8DF-A3FE6761BE84}" destId="{C6C8472C-5CF9-4026-BB86-0DD6AD2838E6}" srcOrd="0" destOrd="0" parTransId="{768F3C70-41CF-494E-A550-2029049D87CE}" sibTransId="{AB1AD367-B269-409D-AF3E-9ADAE2C71D58}"/>
    <dgm:cxn modelId="{328B11DE-8356-4E28-92AB-5CFC2B033C97}" type="presOf" srcId="{B1F0D10F-3BD5-4B33-8565-122E5B6D0354}" destId="{53F2C5B0-472D-4E50-B8CD-906158458E2D}" srcOrd="0" destOrd="4" presId="urn:microsoft.com/office/officeart/2005/8/layout/list1"/>
    <dgm:cxn modelId="{F82638DE-FC5C-48CB-BE90-3E586FEEB649}" srcId="{BC98710F-A79C-4B0D-A8DF-A3FE6761BE84}" destId="{32B27874-C897-4637-A406-1C027FC50EA8}" srcOrd="3" destOrd="0" parTransId="{B2EAC724-3D5C-4D38-B6ED-368FCDE3A088}" sibTransId="{A44BF007-6779-4FA0-82CF-570C1AB20295}"/>
    <dgm:cxn modelId="{0CA5CCDE-B4E7-408B-83E8-755801CD8F6E}" srcId="{BC98710F-A79C-4B0D-A8DF-A3FE6761BE84}" destId="{AAB0B38E-6DCF-4E6D-96A7-306F7FF5F098}" srcOrd="7" destOrd="0" parTransId="{721CFFD7-9BB6-4F9E-A05C-5489B496CD57}" sibTransId="{246DB594-738D-437B-9580-E3EEF4AD77BC}"/>
    <dgm:cxn modelId="{559C4CE4-E26F-4686-953C-559286C4F665}" srcId="{BC98710F-A79C-4B0D-A8DF-A3FE6761BE84}" destId="{B1F0D10F-3BD5-4B33-8565-122E5B6D0354}" srcOrd="4" destOrd="0" parTransId="{DCFD1121-8E13-4D3B-A035-21DF8163389C}" sibTransId="{A56EBA2C-1D1E-4698-A88B-66A7DCF18675}"/>
    <dgm:cxn modelId="{91CD20FF-0A22-4433-AE0D-9654FB7C0DC8}" srcId="{BC98710F-A79C-4B0D-A8DF-A3FE6761BE84}" destId="{FDD121CF-4B1F-4439-B784-54D7250FDA95}" srcOrd="2" destOrd="0" parTransId="{67EBE303-1F08-4A73-B85A-ACA25B663EAC}" sibTransId="{51EB4144-17FC-4527-B491-7E47D6BB37DA}"/>
    <dgm:cxn modelId="{1566FBF9-14BE-4E3C-A014-1D0482D29F3C}" type="presParOf" srcId="{55C415EE-D43F-4021-A8A3-8E25EACDD97B}" destId="{6CD74D0C-750E-4480-83C1-657CA5AFFF13}" srcOrd="0" destOrd="0" presId="urn:microsoft.com/office/officeart/2005/8/layout/list1"/>
    <dgm:cxn modelId="{FAE965BF-A85D-4A39-B832-02085C50074A}" type="presParOf" srcId="{6CD74D0C-750E-4480-83C1-657CA5AFFF13}" destId="{C0967A4D-0794-404E-BDAD-1EC2498B0E07}" srcOrd="0" destOrd="0" presId="urn:microsoft.com/office/officeart/2005/8/layout/list1"/>
    <dgm:cxn modelId="{06A04500-4663-4148-99AF-9658DE6D8011}" type="presParOf" srcId="{6CD74D0C-750E-4480-83C1-657CA5AFFF13}" destId="{6BC6559D-C768-4BC5-A118-7DF2252DB4E6}" srcOrd="1" destOrd="0" presId="urn:microsoft.com/office/officeart/2005/8/layout/list1"/>
    <dgm:cxn modelId="{AFCA34B4-568F-4EAC-BE54-80EF45F6AF8C}" type="presParOf" srcId="{55C415EE-D43F-4021-A8A3-8E25EACDD97B}" destId="{B42E039B-5D00-4EA5-A9D3-8E26DCB0676E}" srcOrd="1" destOrd="0" presId="urn:microsoft.com/office/officeart/2005/8/layout/list1"/>
    <dgm:cxn modelId="{237909A9-8748-4680-9B6E-0690BCD58141}" type="presParOf" srcId="{55C415EE-D43F-4021-A8A3-8E25EACDD97B}" destId="{53F2C5B0-472D-4E50-B8CD-906158458E2D}" srcOrd="2"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5FCF7BFB-3543-4D5B-A01C-BB16B4CE6BE6}" type="doc">
      <dgm:prSet loTypeId="urn:microsoft.com/office/officeart/2005/8/layout/list1" loCatId="list" qsTypeId="urn:microsoft.com/office/officeart/2005/8/quickstyle/simple1" qsCatId="simple" csTypeId="urn:microsoft.com/office/officeart/2005/8/colors/colorful2" csCatId="colorful" phldr="1"/>
      <dgm:spPr/>
      <dgm:t>
        <a:bodyPr/>
        <a:lstStyle/>
        <a:p>
          <a:endParaRPr lang="en-US"/>
        </a:p>
      </dgm:t>
    </dgm:pt>
    <dgm:pt modelId="{C6C8472C-5CF9-4026-BB86-0DD6AD2838E6}">
      <dgm:prSet phldr="0"/>
      <dgm:spPr/>
      <dgm:t>
        <a:bodyPr/>
        <a:lstStyle/>
        <a:p>
          <a:endParaRPr lang="pl-PL"/>
        </a:p>
      </dgm:t>
    </dgm:pt>
    <dgm:pt modelId="{768F3C70-41CF-494E-A550-2029049D87CE}" type="parTrans" cxnId="{020EE2C6-7A4D-45C5-AC83-AA22B2918FE4}">
      <dgm:prSet/>
      <dgm:spPr/>
      <dgm:t>
        <a:bodyPr/>
        <a:lstStyle/>
        <a:p>
          <a:endParaRPr lang="en-US"/>
        </a:p>
      </dgm:t>
    </dgm:pt>
    <dgm:pt modelId="{AB1AD367-B269-409D-AF3E-9ADAE2C71D58}" type="sibTrans" cxnId="{020EE2C6-7A4D-45C5-AC83-AA22B2918FE4}">
      <dgm:prSet/>
      <dgm:spPr/>
      <dgm:t>
        <a:bodyPr/>
        <a:lstStyle/>
        <a:p>
          <a:endParaRPr lang="en-US"/>
        </a:p>
      </dgm:t>
    </dgm:pt>
    <dgm:pt modelId="{1479EE9E-21A0-4A29-B04A-F54A00011378}">
      <dgm:prSet phldr="0"/>
      <dgm:spPr/>
      <dgm:t>
        <a:bodyPr/>
        <a:lstStyle/>
        <a:p>
          <a:pPr rtl="0"/>
          <a:r>
            <a:rPr lang="pl-PL">
              <a:latin typeface="Aptos Display" panose="02110004020202020204"/>
            </a:rPr>
            <a:t>Dopasowanie modelu do danych treningowych</a:t>
          </a:r>
          <a:endParaRPr lang="pl-PL"/>
        </a:p>
      </dgm:t>
    </dgm:pt>
    <dgm:pt modelId="{9194DDCD-E9BC-4A3C-90D7-1274BF62D18D}" type="parTrans" cxnId="{01F15CAF-29DA-4AFF-9ECB-9803F9A9DB42}">
      <dgm:prSet/>
      <dgm:spPr/>
      <dgm:t>
        <a:bodyPr/>
        <a:lstStyle/>
        <a:p>
          <a:endParaRPr lang="en-US"/>
        </a:p>
      </dgm:t>
    </dgm:pt>
    <dgm:pt modelId="{3E78852C-1F40-4170-93D7-8C5C943F33ED}" type="sibTrans" cxnId="{01F15CAF-29DA-4AFF-9ECB-9803F9A9DB42}">
      <dgm:prSet/>
      <dgm:spPr/>
      <dgm:t>
        <a:bodyPr/>
        <a:lstStyle/>
        <a:p>
          <a:endParaRPr lang="en-US"/>
        </a:p>
      </dgm:t>
    </dgm:pt>
    <dgm:pt modelId="{BC98710F-A79C-4B0D-A8DF-A3FE6761BE84}">
      <dgm:prSet phldr="0"/>
      <dgm:spPr/>
      <dgm:t>
        <a:bodyPr/>
        <a:lstStyle/>
        <a:p>
          <a:pPr rtl="0"/>
          <a:r>
            <a:rPr lang="pl-PL">
              <a:latin typeface="Aptos Display" panose="02110004020202020204"/>
            </a:rPr>
            <a:t>Ocena modelu</a:t>
          </a:r>
        </a:p>
      </dgm:t>
    </dgm:pt>
    <dgm:pt modelId="{BCC3687D-B1BD-45AD-854A-6034B0CC4B46}" type="parTrans" cxnId="{4C8BB3A4-DE36-47F6-9A42-9B0E51A34FA3}">
      <dgm:prSet/>
      <dgm:spPr/>
    </dgm:pt>
    <dgm:pt modelId="{F6736A8A-9D5D-4D28-99AA-3F65FDD8D0EB}" type="sibTrans" cxnId="{4C8BB3A4-DE36-47F6-9A42-9B0E51A34FA3}">
      <dgm:prSet/>
      <dgm:spPr/>
    </dgm:pt>
    <dgm:pt modelId="{32B27874-C897-4637-A406-1C027FC50EA8}">
      <dgm:prSet phldr="0"/>
      <dgm:spPr/>
      <dgm:t>
        <a:bodyPr/>
        <a:lstStyle/>
        <a:p>
          <a:pPr rtl="0"/>
          <a:endParaRPr lang="pl-PL" b="1">
            <a:latin typeface="Aptos Display" panose="02110004020202020204"/>
          </a:endParaRPr>
        </a:p>
      </dgm:t>
    </dgm:pt>
    <dgm:pt modelId="{B2EAC724-3D5C-4D38-B6ED-368FCDE3A088}" type="parTrans" cxnId="{F82638DE-FC5C-48CB-BE90-3E586FEEB649}">
      <dgm:prSet/>
      <dgm:spPr/>
    </dgm:pt>
    <dgm:pt modelId="{A44BF007-6779-4FA0-82CF-570C1AB20295}" type="sibTrans" cxnId="{F82638DE-FC5C-48CB-BE90-3E586FEEB649}">
      <dgm:prSet/>
      <dgm:spPr/>
    </dgm:pt>
    <dgm:pt modelId="{B1F0D10F-3BD5-4B33-8565-122E5B6D0354}">
      <dgm:prSet phldr="0"/>
      <dgm:spPr/>
      <dgm:t>
        <a:bodyPr/>
        <a:lstStyle/>
        <a:p>
          <a:endParaRPr lang="pl-PL" b="1">
            <a:latin typeface="Aptos Display" panose="02110004020202020204"/>
          </a:endParaRPr>
        </a:p>
      </dgm:t>
    </dgm:pt>
    <dgm:pt modelId="{DCFD1121-8E13-4D3B-A035-21DF8163389C}" type="parTrans" cxnId="{559C4CE4-E26F-4686-953C-559286C4F665}">
      <dgm:prSet/>
      <dgm:spPr/>
    </dgm:pt>
    <dgm:pt modelId="{A56EBA2C-1D1E-4698-A88B-66A7DCF18675}" type="sibTrans" cxnId="{559C4CE4-E26F-4686-953C-559286C4F665}">
      <dgm:prSet/>
      <dgm:spPr/>
    </dgm:pt>
    <dgm:pt modelId="{222ECD5F-14B3-496F-B265-0F6FA20B14D8}">
      <dgm:prSet phldr="0"/>
      <dgm:spPr/>
      <dgm:t>
        <a:bodyPr/>
        <a:lstStyle/>
        <a:p>
          <a:endParaRPr lang="pl-PL" b="1">
            <a:latin typeface="Aptos Display" panose="02110004020202020204"/>
          </a:endParaRPr>
        </a:p>
      </dgm:t>
    </dgm:pt>
    <dgm:pt modelId="{53354EF7-DAD8-48B9-8E35-109A88BA5B54}" type="parTrans" cxnId="{C53D2E06-B380-4617-A816-CFCEFD15446B}">
      <dgm:prSet/>
      <dgm:spPr/>
    </dgm:pt>
    <dgm:pt modelId="{024C499B-FC52-409D-80D3-22909ED57C57}" type="sibTrans" cxnId="{C53D2E06-B380-4617-A816-CFCEFD15446B}">
      <dgm:prSet/>
      <dgm:spPr/>
    </dgm:pt>
    <dgm:pt modelId="{177965D2-EC6D-4D2F-830B-B8E6C50DE4AF}">
      <dgm:prSet phldr="0"/>
      <dgm:spPr/>
      <dgm:t>
        <a:bodyPr/>
        <a:lstStyle/>
        <a:p>
          <a:endParaRPr lang="pl-PL">
            <a:latin typeface="Aptos Display" panose="02110004020202020204"/>
          </a:endParaRPr>
        </a:p>
      </dgm:t>
    </dgm:pt>
    <dgm:pt modelId="{6BFE9E0C-33BF-4625-9926-C8E2A938C881}" type="parTrans" cxnId="{012B810C-9341-4618-B1D4-36C4152A0B36}">
      <dgm:prSet/>
      <dgm:spPr/>
    </dgm:pt>
    <dgm:pt modelId="{3661BB92-0A6F-4829-9BC3-1F76225CF038}" type="sibTrans" cxnId="{012B810C-9341-4618-B1D4-36C4152A0B36}">
      <dgm:prSet/>
      <dgm:spPr/>
    </dgm:pt>
    <dgm:pt modelId="{C519F076-82C9-4423-A097-47176E4CDF35}">
      <dgm:prSet phldr="0"/>
      <dgm:spPr/>
      <dgm:t>
        <a:bodyPr/>
        <a:lstStyle/>
        <a:p>
          <a:endParaRPr lang="pl-PL">
            <a:latin typeface="Aptos Display" panose="02110004020202020204"/>
          </a:endParaRPr>
        </a:p>
      </dgm:t>
    </dgm:pt>
    <dgm:pt modelId="{80B17EE8-2B90-4B87-BD33-F7EA4CAD7B52}" type="parTrans" cxnId="{0B2C3B20-029B-43F6-ADB7-B7A075E25B53}">
      <dgm:prSet/>
      <dgm:spPr/>
    </dgm:pt>
    <dgm:pt modelId="{6E372631-A531-4A50-A123-8858BE17B0A5}" type="sibTrans" cxnId="{0B2C3B20-029B-43F6-ADB7-B7A075E25B53}">
      <dgm:prSet/>
      <dgm:spPr/>
    </dgm:pt>
    <dgm:pt modelId="{4771800E-26F7-4AE8-909F-C5DD10604964}">
      <dgm:prSet phldr="0"/>
      <dgm:spPr/>
      <dgm:t>
        <a:bodyPr/>
        <a:lstStyle/>
        <a:p>
          <a:pPr rtl="0"/>
          <a:r>
            <a:rPr lang="pl-PL">
              <a:latin typeface="Aptos Display" panose="02110004020202020204"/>
            </a:rPr>
            <a:t>Dążymy do uzyskania wartości 1.</a:t>
          </a:r>
        </a:p>
      </dgm:t>
    </dgm:pt>
    <dgm:pt modelId="{A5A1D84B-A3AF-4296-82F0-9EBBE5EB7DC5}" type="parTrans" cxnId="{D95FEE56-0AE0-457E-88C8-90E4D03E7D8E}">
      <dgm:prSet/>
      <dgm:spPr/>
    </dgm:pt>
    <dgm:pt modelId="{B525BDD6-5640-476F-A4F6-ABA0ADDFC189}" type="sibTrans" cxnId="{D95FEE56-0AE0-457E-88C8-90E4D03E7D8E}">
      <dgm:prSet/>
      <dgm:spPr/>
    </dgm:pt>
    <dgm:pt modelId="{5B48B00F-D118-4C09-A4F8-0C4DDC933827}">
      <dgm:prSet phldr="0"/>
      <dgm:spPr/>
      <dgm:t>
        <a:bodyPr/>
        <a:lstStyle/>
        <a:p>
          <a:pPr rtl="0"/>
          <a:r>
            <a:rPr lang="pl-PL" b="0">
              <a:latin typeface="Aptos Display" panose="02110004020202020204"/>
            </a:rPr>
            <a:t>Przydatny jeśli dane nie uległy normalizacji</a:t>
          </a:r>
        </a:p>
      </dgm:t>
    </dgm:pt>
    <dgm:pt modelId="{6F01D13F-AA11-4BE7-9675-233AFCC8C5DB}" type="parTrans" cxnId="{EA3C0FCA-C04B-4475-9966-EC4D64E87608}">
      <dgm:prSet/>
      <dgm:spPr/>
    </dgm:pt>
    <dgm:pt modelId="{C23200D8-14B2-4E9B-8BB4-E908DE16DB45}" type="sibTrans" cxnId="{EA3C0FCA-C04B-4475-9966-EC4D64E87608}">
      <dgm:prSet/>
      <dgm:spPr/>
    </dgm:pt>
    <dgm:pt modelId="{2A3F2397-12AD-4851-9F0C-4325BED06753}">
      <dgm:prSet phldr="0"/>
      <dgm:spPr/>
      <dgm:t>
        <a:bodyPr/>
        <a:lstStyle/>
        <a:p>
          <a:pPr rtl="0"/>
          <a:r>
            <a:rPr lang="pl-PL" b="0">
              <a:latin typeface="Aptos Display" panose="02110004020202020204"/>
            </a:rPr>
            <a:t>Minimalizacja błędu.</a:t>
          </a:r>
        </a:p>
      </dgm:t>
    </dgm:pt>
    <dgm:pt modelId="{11C8BF9E-A838-4F4B-9AB7-51ADCA954698}" type="parTrans" cxnId="{ADEDA127-E36E-4776-8142-4E9DA749AC48}">
      <dgm:prSet/>
      <dgm:spPr/>
    </dgm:pt>
    <dgm:pt modelId="{08F4D710-7D66-4DFF-A946-C0F8967E2D2B}" type="sibTrans" cxnId="{ADEDA127-E36E-4776-8142-4E9DA749AC48}">
      <dgm:prSet/>
      <dgm:spPr/>
    </dgm:pt>
    <dgm:pt modelId="{35CCDB19-DCDC-4E7B-A52E-6488480EBEA6}">
      <dgm:prSet phldr="0"/>
      <dgm:spPr/>
      <dgm:t>
        <a:bodyPr/>
        <a:lstStyle/>
        <a:p>
          <a:endParaRPr lang="pl-PL">
            <a:latin typeface="Aptos Display" panose="02110004020202020204"/>
          </a:endParaRPr>
        </a:p>
      </dgm:t>
    </dgm:pt>
    <dgm:pt modelId="{B05F4D5C-B358-42E3-98AF-2314E92B301F}" type="parTrans" cxnId="{D7961E80-3743-4398-9B46-9B008CC993E9}">
      <dgm:prSet/>
      <dgm:spPr/>
    </dgm:pt>
    <dgm:pt modelId="{145EB641-A104-4F9A-A260-EAFE0503BF67}" type="sibTrans" cxnId="{D7961E80-3743-4398-9B46-9B008CC993E9}">
      <dgm:prSet/>
      <dgm:spPr/>
    </dgm:pt>
    <dgm:pt modelId="{81A44500-C48E-400C-A275-135EB983E108}">
      <dgm:prSet phldr="0"/>
      <dgm:spPr/>
      <dgm:t>
        <a:bodyPr/>
        <a:lstStyle/>
        <a:p>
          <a:endParaRPr lang="pl-PL">
            <a:latin typeface="Aptos Display" panose="02110004020202020204"/>
          </a:endParaRPr>
        </a:p>
      </dgm:t>
    </dgm:pt>
    <dgm:pt modelId="{9EB86FEC-B188-4AE9-95D4-79F42A5F1CB8}" type="parTrans" cxnId="{0289DFDD-624F-4815-94AA-80EBCAAEF26B}">
      <dgm:prSet/>
      <dgm:spPr/>
    </dgm:pt>
    <dgm:pt modelId="{43FBCE76-8C68-4B1C-A2CB-448217AEA1EA}" type="sibTrans" cxnId="{0289DFDD-624F-4815-94AA-80EBCAAEF26B}">
      <dgm:prSet/>
      <dgm:spPr/>
    </dgm:pt>
    <dgm:pt modelId="{DBF4C9D4-6D08-4D9F-827B-2244F70195B4}">
      <dgm:prSet phldr="0"/>
      <dgm:spPr/>
      <dgm:t>
        <a:bodyPr/>
        <a:lstStyle/>
        <a:p>
          <a:endParaRPr lang="pl-PL">
            <a:latin typeface="Aptos Display" panose="02110004020202020204"/>
          </a:endParaRPr>
        </a:p>
      </dgm:t>
    </dgm:pt>
    <dgm:pt modelId="{829BF3D4-B9D7-4215-A69E-8C69D1FCA752}" type="parTrans" cxnId="{A3A32A3B-20A1-4740-87DA-87231E5C556A}">
      <dgm:prSet/>
      <dgm:spPr/>
    </dgm:pt>
    <dgm:pt modelId="{FFC3B8AE-C1FD-4970-B155-193453D7E502}" type="sibTrans" cxnId="{A3A32A3B-20A1-4740-87DA-87231E5C556A}">
      <dgm:prSet/>
      <dgm:spPr/>
    </dgm:pt>
    <dgm:pt modelId="{1E7D4862-A4E8-481B-991C-7B31827A76D0}">
      <dgm:prSet phldr="0"/>
      <dgm:spPr/>
      <dgm:t>
        <a:bodyPr/>
        <a:lstStyle/>
        <a:p>
          <a:endParaRPr lang="pl-PL" b="1">
            <a:latin typeface="Aptos Display" panose="02110004020202020204"/>
          </a:endParaRPr>
        </a:p>
      </dgm:t>
    </dgm:pt>
    <dgm:pt modelId="{236462A9-64CE-4482-81FA-8D0E07E18DBD}" type="parTrans" cxnId="{4C2EF452-BBA7-424A-9B3B-E1E9310A5875}">
      <dgm:prSet/>
      <dgm:spPr/>
    </dgm:pt>
    <dgm:pt modelId="{9E36F467-60DA-4C27-A1B1-4687AC4C9BB5}" type="sibTrans" cxnId="{4C2EF452-BBA7-424A-9B3B-E1E9310A5875}">
      <dgm:prSet/>
      <dgm:spPr/>
    </dgm:pt>
    <dgm:pt modelId="{41332454-8186-483B-8408-E428247B7E02}">
      <dgm:prSet phldr="0"/>
      <dgm:spPr/>
      <dgm:t>
        <a:bodyPr/>
        <a:lstStyle/>
        <a:p>
          <a:endParaRPr lang="pl-PL">
            <a:latin typeface="Aptos Display" panose="02110004020202020204"/>
          </a:endParaRPr>
        </a:p>
      </dgm:t>
    </dgm:pt>
    <dgm:pt modelId="{5BFEC908-133C-4236-B2A6-5A5087CAACE5}" type="parTrans" cxnId="{D05CE172-3709-4462-8D51-A1B72C3F0A48}">
      <dgm:prSet/>
      <dgm:spPr/>
    </dgm:pt>
    <dgm:pt modelId="{ECEEE619-3705-420B-A600-DF9B4CB3681B}" type="sibTrans" cxnId="{D05CE172-3709-4462-8D51-A1B72C3F0A48}">
      <dgm:prSet/>
      <dgm:spPr/>
    </dgm:pt>
    <dgm:pt modelId="{55C415EE-D43F-4021-A8A3-8E25EACDD97B}" type="pres">
      <dgm:prSet presAssocID="{5FCF7BFB-3543-4D5B-A01C-BB16B4CE6BE6}" presName="linear" presStyleCnt="0">
        <dgm:presLayoutVars>
          <dgm:dir/>
          <dgm:animLvl val="lvl"/>
          <dgm:resizeHandles val="exact"/>
        </dgm:presLayoutVars>
      </dgm:prSet>
      <dgm:spPr/>
    </dgm:pt>
    <dgm:pt modelId="{6CD74D0C-750E-4480-83C1-657CA5AFFF13}" type="pres">
      <dgm:prSet presAssocID="{BC98710F-A79C-4B0D-A8DF-A3FE6761BE84}" presName="parentLin" presStyleCnt="0"/>
      <dgm:spPr/>
    </dgm:pt>
    <dgm:pt modelId="{C0967A4D-0794-404E-BDAD-1EC2498B0E07}" type="pres">
      <dgm:prSet presAssocID="{BC98710F-A79C-4B0D-A8DF-A3FE6761BE84}" presName="parentLeftMargin" presStyleLbl="node1" presStyleIdx="0" presStyleCnt="1"/>
      <dgm:spPr/>
    </dgm:pt>
    <dgm:pt modelId="{6BC6559D-C768-4BC5-A118-7DF2252DB4E6}" type="pres">
      <dgm:prSet presAssocID="{BC98710F-A79C-4B0D-A8DF-A3FE6761BE84}" presName="parentText" presStyleLbl="node1" presStyleIdx="0" presStyleCnt="1">
        <dgm:presLayoutVars>
          <dgm:chMax val="0"/>
          <dgm:bulletEnabled val="1"/>
        </dgm:presLayoutVars>
      </dgm:prSet>
      <dgm:spPr/>
    </dgm:pt>
    <dgm:pt modelId="{B42E039B-5D00-4EA5-A9D3-8E26DCB0676E}" type="pres">
      <dgm:prSet presAssocID="{BC98710F-A79C-4B0D-A8DF-A3FE6761BE84}" presName="negativeSpace" presStyleCnt="0"/>
      <dgm:spPr/>
    </dgm:pt>
    <dgm:pt modelId="{53F2C5B0-472D-4E50-B8CD-906158458E2D}" type="pres">
      <dgm:prSet presAssocID="{BC98710F-A79C-4B0D-A8DF-A3FE6761BE84}" presName="childText" presStyleLbl="conFgAcc1" presStyleIdx="0" presStyleCnt="1">
        <dgm:presLayoutVars>
          <dgm:bulletEnabled val="1"/>
        </dgm:presLayoutVars>
      </dgm:prSet>
      <dgm:spPr/>
    </dgm:pt>
  </dgm:ptLst>
  <dgm:cxnLst>
    <dgm:cxn modelId="{520E3905-0E57-4286-89BE-D0F44B52EB46}" type="presOf" srcId="{222ECD5F-14B3-496F-B265-0F6FA20B14D8}" destId="{53F2C5B0-472D-4E50-B8CD-906158458E2D}" srcOrd="0" destOrd="11" presId="urn:microsoft.com/office/officeart/2005/8/layout/list1"/>
    <dgm:cxn modelId="{C53D2E06-B380-4617-A816-CFCEFD15446B}" srcId="{BC98710F-A79C-4B0D-A8DF-A3FE6761BE84}" destId="{222ECD5F-14B3-496F-B265-0F6FA20B14D8}" srcOrd="11" destOrd="0" parTransId="{53354EF7-DAD8-48B9-8E35-109A88BA5B54}" sibTransId="{024C499B-FC52-409D-80D3-22909ED57C57}"/>
    <dgm:cxn modelId="{012B810C-9341-4618-B1D4-36C4152A0B36}" srcId="{BC98710F-A79C-4B0D-A8DF-A3FE6761BE84}" destId="{177965D2-EC6D-4D2F-830B-B8E6C50DE4AF}" srcOrd="1" destOrd="0" parTransId="{6BFE9E0C-33BF-4625-9926-C8E2A938C881}" sibTransId="{3661BB92-0A6F-4829-9BC3-1F76225CF038}"/>
    <dgm:cxn modelId="{3B6B1912-EEE4-4E3C-BE39-0F6612A2FB18}" type="presOf" srcId="{2A3F2397-12AD-4851-9F0C-4325BED06753}" destId="{53F2C5B0-472D-4E50-B8CD-906158458E2D}" srcOrd="0" destOrd="14" presId="urn:microsoft.com/office/officeart/2005/8/layout/list1"/>
    <dgm:cxn modelId="{5CC5A215-A4A6-49D6-9A99-A45DFC2D1986}" type="presOf" srcId="{5FCF7BFB-3543-4D5B-A01C-BB16B4CE6BE6}" destId="{55C415EE-D43F-4021-A8A3-8E25EACDD97B}" srcOrd="0" destOrd="0" presId="urn:microsoft.com/office/officeart/2005/8/layout/list1"/>
    <dgm:cxn modelId="{03053C1F-E635-4DA6-A028-8D771A9938B6}" type="presOf" srcId="{32B27874-C897-4637-A406-1C027FC50EA8}" destId="{53F2C5B0-472D-4E50-B8CD-906158458E2D}" srcOrd="0" destOrd="9" presId="urn:microsoft.com/office/officeart/2005/8/layout/list1"/>
    <dgm:cxn modelId="{0B2C3B20-029B-43F6-ADB7-B7A075E25B53}" srcId="{BC98710F-A79C-4B0D-A8DF-A3FE6761BE84}" destId="{C519F076-82C9-4423-A097-47176E4CDF35}" srcOrd="2" destOrd="0" parTransId="{80B17EE8-2B90-4B87-BD33-F7EA4CAD7B52}" sibTransId="{6E372631-A531-4A50-A123-8858BE17B0A5}"/>
    <dgm:cxn modelId="{ADEDA127-E36E-4776-8142-4E9DA749AC48}" srcId="{BC98710F-A79C-4B0D-A8DF-A3FE6761BE84}" destId="{2A3F2397-12AD-4851-9F0C-4325BED06753}" srcOrd="14" destOrd="0" parTransId="{11C8BF9E-A838-4F4B-9AB7-51ADCA954698}" sibTransId="{08F4D710-7D66-4DFF-A946-C0F8967E2D2B}"/>
    <dgm:cxn modelId="{6A981330-F2EB-4D18-9ED5-4CA23E12242E}" type="presOf" srcId="{177965D2-EC6D-4D2F-830B-B8E6C50DE4AF}" destId="{53F2C5B0-472D-4E50-B8CD-906158458E2D}" srcOrd="0" destOrd="1" presId="urn:microsoft.com/office/officeart/2005/8/layout/list1"/>
    <dgm:cxn modelId="{7001383A-3BE8-4B82-8342-25BEEDAC26B0}" type="presOf" srcId="{1E7D4862-A4E8-481B-991C-7B31827A76D0}" destId="{53F2C5B0-472D-4E50-B8CD-906158458E2D}" srcOrd="0" destOrd="12" presId="urn:microsoft.com/office/officeart/2005/8/layout/list1"/>
    <dgm:cxn modelId="{A3A32A3B-20A1-4740-87DA-87231E5C556A}" srcId="{BC98710F-A79C-4B0D-A8DF-A3FE6761BE84}" destId="{DBF4C9D4-6D08-4D9F-827B-2244F70195B4}" srcOrd="5" destOrd="0" parTransId="{829BF3D4-B9D7-4215-A69E-8C69D1FCA752}" sibTransId="{FFC3B8AE-C1FD-4970-B155-193453D7E502}"/>
    <dgm:cxn modelId="{D9F92A45-F2FA-46B2-917E-D83EC030F94A}" type="presOf" srcId="{DBF4C9D4-6D08-4D9F-827B-2244F70195B4}" destId="{53F2C5B0-472D-4E50-B8CD-906158458E2D}" srcOrd="0" destOrd="5" presId="urn:microsoft.com/office/officeart/2005/8/layout/list1"/>
    <dgm:cxn modelId="{42DD4346-1F60-4B09-9266-6419A073405F}" type="presOf" srcId="{B1F0D10F-3BD5-4B33-8565-122E5B6D0354}" destId="{53F2C5B0-472D-4E50-B8CD-906158458E2D}" srcOrd="0" destOrd="10" presId="urn:microsoft.com/office/officeart/2005/8/layout/list1"/>
    <dgm:cxn modelId="{B0C76C66-D2AD-4CC3-A844-E86376F50779}" type="presOf" srcId="{BC98710F-A79C-4B0D-A8DF-A3FE6761BE84}" destId="{C0967A4D-0794-404E-BDAD-1EC2498B0E07}" srcOrd="0" destOrd="0" presId="urn:microsoft.com/office/officeart/2005/8/layout/list1"/>
    <dgm:cxn modelId="{EC617466-C5DE-4C64-8136-E3AB6CC987C8}" type="presOf" srcId="{5B48B00F-D118-4C09-A4F8-0C4DDC933827}" destId="{53F2C5B0-472D-4E50-B8CD-906158458E2D}" srcOrd="0" destOrd="13" presId="urn:microsoft.com/office/officeart/2005/8/layout/list1"/>
    <dgm:cxn modelId="{7E547466-78BD-420B-9DE6-824D1FAFB5B4}" type="presOf" srcId="{C519F076-82C9-4423-A097-47176E4CDF35}" destId="{53F2C5B0-472D-4E50-B8CD-906158458E2D}" srcOrd="0" destOrd="2" presId="urn:microsoft.com/office/officeart/2005/8/layout/list1"/>
    <dgm:cxn modelId="{E8012248-3C06-40F1-9C93-35543140DC07}" type="presOf" srcId="{C6C8472C-5CF9-4026-BB86-0DD6AD2838E6}" destId="{53F2C5B0-472D-4E50-B8CD-906158458E2D}" srcOrd="0" destOrd="0" presId="urn:microsoft.com/office/officeart/2005/8/layout/list1"/>
    <dgm:cxn modelId="{6D653A51-BB81-465C-B4F8-2D0E35640F78}" type="presOf" srcId="{35CCDB19-DCDC-4E7B-A52E-6488480EBEA6}" destId="{53F2C5B0-472D-4E50-B8CD-906158458E2D}" srcOrd="0" destOrd="3" presId="urn:microsoft.com/office/officeart/2005/8/layout/list1"/>
    <dgm:cxn modelId="{6F363172-55BF-4549-AA03-303FEABB2633}" type="presOf" srcId="{BC98710F-A79C-4B0D-A8DF-A3FE6761BE84}" destId="{6BC6559D-C768-4BC5-A118-7DF2252DB4E6}" srcOrd="1" destOrd="0" presId="urn:microsoft.com/office/officeart/2005/8/layout/list1"/>
    <dgm:cxn modelId="{D05CE172-3709-4462-8D51-A1B72C3F0A48}" srcId="{BC98710F-A79C-4B0D-A8DF-A3FE6761BE84}" destId="{41332454-8186-483B-8408-E428247B7E02}" srcOrd="6" destOrd="0" parTransId="{5BFEC908-133C-4236-B2A6-5A5087CAACE5}" sibTransId="{ECEEE619-3705-420B-A600-DF9B4CB3681B}"/>
    <dgm:cxn modelId="{4C2EF452-BBA7-424A-9B3B-E1E9310A5875}" srcId="{BC98710F-A79C-4B0D-A8DF-A3FE6761BE84}" destId="{1E7D4862-A4E8-481B-991C-7B31827A76D0}" srcOrd="12" destOrd="0" parTransId="{236462A9-64CE-4482-81FA-8D0E07E18DBD}" sibTransId="{9E36F467-60DA-4C27-A1B1-4687AC4C9BB5}"/>
    <dgm:cxn modelId="{D95FEE56-0AE0-457E-88C8-90E4D03E7D8E}" srcId="{BC98710F-A79C-4B0D-A8DF-A3FE6761BE84}" destId="{4771800E-26F7-4AE8-909F-C5DD10604964}" srcOrd="8" destOrd="0" parTransId="{A5A1D84B-A3AF-4296-82F0-9EBBE5EB7DC5}" sibTransId="{B525BDD6-5640-476F-A4F6-ABA0ADDFC189}"/>
    <dgm:cxn modelId="{191F0577-D56C-4BCA-9D21-0273DB474104}" type="presOf" srcId="{4771800E-26F7-4AE8-909F-C5DD10604964}" destId="{53F2C5B0-472D-4E50-B8CD-906158458E2D}" srcOrd="0" destOrd="8" presId="urn:microsoft.com/office/officeart/2005/8/layout/list1"/>
    <dgm:cxn modelId="{D7961E80-3743-4398-9B46-9B008CC993E9}" srcId="{BC98710F-A79C-4B0D-A8DF-A3FE6761BE84}" destId="{35CCDB19-DCDC-4E7B-A52E-6488480EBEA6}" srcOrd="3" destOrd="0" parTransId="{B05F4D5C-B358-42E3-98AF-2314E92B301F}" sibTransId="{145EB641-A104-4F9A-A260-EAFE0503BF67}"/>
    <dgm:cxn modelId="{C0D4659C-D067-49F7-AFCA-F9B8A2E411CE}" type="presOf" srcId="{1479EE9E-21A0-4A29-B04A-F54A00011378}" destId="{53F2C5B0-472D-4E50-B8CD-906158458E2D}" srcOrd="0" destOrd="7" presId="urn:microsoft.com/office/officeart/2005/8/layout/list1"/>
    <dgm:cxn modelId="{833B2FA1-E23E-4C22-9B8F-C8D1F068533B}" type="presOf" srcId="{41332454-8186-483B-8408-E428247B7E02}" destId="{53F2C5B0-472D-4E50-B8CD-906158458E2D}" srcOrd="0" destOrd="6" presId="urn:microsoft.com/office/officeart/2005/8/layout/list1"/>
    <dgm:cxn modelId="{4C8BB3A4-DE36-47F6-9A42-9B0E51A34FA3}" srcId="{5FCF7BFB-3543-4D5B-A01C-BB16B4CE6BE6}" destId="{BC98710F-A79C-4B0D-A8DF-A3FE6761BE84}" srcOrd="0" destOrd="0" parTransId="{BCC3687D-B1BD-45AD-854A-6034B0CC4B46}" sibTransId="{F6736A8A-9D5D-4D28-99AA-3F65FDD8D0EB}"/>
    <dgm:cxn modelId="{01F15CAF-29DA-4AFF-9ECB-9803F9A9DB42}" srcId="{BC98710F-A79C-4B0D-A8DF-A3FE6761BE84}" destId="{1479EE9E-21A0-4A29-B04A-F54A00011378}" srcOrd="7" destOrd="0" parTransId="{9194DDCD-E9BC-4A3C-90D7-1274BF62D18D}" sibTransId="{3E78852C-1F40-4170-93D7-8C5C943F33ED}"/>
    <dgm:cxn modelId="{020EE2C6-7A4D-45C5-AC83-AA22B2918FE4}" srcId="{BC98710F-A79C-4B0D-A8DF-A3FE6761BE84}" destId="{C6C8472C-5CF9-4026-BB86-0DD6AD2838E6}" srcOrd="0" destOrd="0" parTransId="{768F3C70-41CF-494E-A550-2029049D87CE}" sibTransId="{AB1AD367-B269-409D-AF3E-9ADAE2C71D58}"/>
    <dgm:cxn modelId="{EA3C0FCA-C04B-4475-9966-EC4D64E87608}" srcId="{BC98710F-A79C-4B0D-A8DF-A3FE6761BE84}" destId="{5B48B00F-D118-4C09-A4F8-0C4DDC933827}" srcOrd="13" destOrd="0" parTransId="{6F01D13F-AA11-4BE7-9675-233AFCC8C5DB}" sibTransId="{C23200D8-14B2-4E9B-8BB4-E908DE16DB45}"/>
    <dgm:cxn modelId="{0289DFDD-624F-4815-94AA-80EBCAAEF26B}" srcId="{BC98710F-A79C-4B0D-A8DF-A3FE6761BE84}" destId="{81A44500-C48E-400C-A275-135EB983E108}" srcOrd="4" destOrd="0" parTransId="{9EB86FEC-B188-4AE9-95D4-79F42A5F1CB8}" sibTransId="{43FBCE76-8C68-4B1C-A2CB-448217AEA1EA}"/>
    <dgm:cxn modelId="{F82638DE-FC5C-48CB-BE90-3E586FEEB649}" srcId="{BC98710F-A79C-4B0D-A8DF-A3FE6761BE84}" destId="{32B27874-C897-4637-A406-1C027FC50EA8}" srcOrd="9" destOrd="0" parTransId="{B2EAC724-3D5C-4D38-B6ED-368FCDE3A088}" sibTransId="{A44BF007-6779-4FA0-82CF-570C1AB20295}"/>
    <dgm:cxn modelId="{559C4CE4-E26F-4686-953C-559286C4F665}" srcId="{BC98710F-A79C-4B0D-A8DF-A3FE6761BE84}" destId="{B1F0D10F-3BD5-4B33-8565-122E5B6D0354}" srcOrd="10" destOrd="0" parTransId="{DCFD1121-8E13-4D3B-A035-21DF8163389C}" sibTransId="{A56EBA2C-1D1E-4698-A88B-66A7DCF18675}"/>
    <dgm:cxn modelId="{001935F7-E5CC-4A59-97D1-80BF1D166B9B}" type="presOf" srcId="{81A44500-C48E-400C-A275-135EB983E108}" destId="{53F2C5B0-472D-4E50-B8CD-906158458E2D}" srcOrd="0" destOrd="4" presId="urn:microsoft.com/office/officeart/2005/8/layout/list1"/>
    <dgm:cxn modelId="{AB6B2E5C-F71E-4081-9947-6AF6F1F28B82}" type="presParOf" srcId="{55C415EE-D43F-4021-A8A3-8E25EACDD97B}" destId="{6CD74D0C-750E-4480-83C1-657CA5AFFF13}" srcOrd="0" destOrd="0" presId="urn:microsoft.com/office/officeart/2005/8/layout/list1"/>
    <dgm:cxn modelId="{EDEA0A8C-A760-4BDA-AF37-26EB5E05F2B2}" type="presParOf" srcId="{6CD74D0C-750E-4480-83C1-657CA5AFFF13}" destId="{C0967A4D-0794-404E-BDAD-1EC2498B0E07}" srcOrd="0" destOrd="0" presId="urn:microsoft.com/office/officeart/2005/8/layout/list1"/>
    <dgm:cxn modelId="{BB8286AA-B549-4613-B5C9-EFC5FA1AE957}" type="presParOf" srcId="{6CD74D0C-750E-4480-83C1-657CA5AFFF13}" destId="{6BC6559D-C768-4BC5-A118-7DF2252DB4E6}" srcOrd="1" destOrd="0" presId="urn:microsoft.com/office/officeart/2005/8/layout/list1"/>
    <dgm:cxn modelId="{14A46507-21E5-4066-A5C0-B7E14B709B98}" type="presParOf" srcId="{55C415EE-D43F-4021-A8A3-8E25EACDD97B}" destId="{B42E039B-5D00-4EA5-A9D3-8E26DCB0676E}" srcOrd="1" destOrd="0" presId="urn:microsoft.com/office/officeart/2005/8/layout/list1"/>
    <dgm:cxn modelId="{98D9E34C-F0A9-47E1-9D5C-674BE31C27FF}" type="presParOf" srcId="{55C415EE-D43F-4021-A8A3-8E25EACDD97B}" destId="{53F2C5B0-472D-4E50-B8CD-906158458E2D}" srcOrd="2" destOrd="0" presId="urn:microsoft.com/office/officeart/2005/8/layout/list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1608C8AC-FC79-479A-B569-1ADF079CD6AE}" type="doc">
      <dgm:prSet loTypeId="urn:microsoft.com/office/officeart/2018/5/layout/IconCircleLabelList" loCatId="icon" qsTypeId="urn:microsoft.com/office/officeart/2005/8/quickstyle/simple1" qsCatId="simple" csTypeId="urn:microsoft.com/office/officeart/2018/5/colors/Iconchunking_coloredtext_colorful1" csCatId="colorful" phldr="1"/>
      <dgm:spPr/>
      <dgm:t>
        <a:bodyPr/>
        <a:lstStyle/>
        <a:p>
          <a:endParaRPr lang="en-US"/>
        </a:p>
      </dgm:t>
    </dgm:pt>
    <dgm:pt modelId="{D5045DDD-9D2E-466B-AE54-4AD108CF3C47}">
      <dgm:prSet/>
      <dgm:spPr/>
      <dgm:t>
        <a:bodyPr/>
        <a:lstStyle/>
        <a:p>
          <a:pPr rtl="0">
            <a:defRPr cap="all"/>
          </a:pPr>
          <a:r>
            <a:rPr lang="pl-PL"/>
            <a:t>Eksport modelu</a:t>
          </a:r>
          <a:r>
            <a:rPr lang="pl-PL">
              <a:latin typeface="Aptos Display" panose="02110004020202020204"/>
            </a:rPr>
            <a:t> predykcyjnego</a:t>
          </a:r>
          <a:r>
            <a:rPr lang="pl-PL"/>
            <a:t> do formatu PMML.</a:t>
          </a:r>
          <a:endParaRPr lang="en-US"/>
        </a:p>
      </dgm:t>
    </dgm:pt>
    <dgm:pt modelId="{49D274C2-DCF1-4FEB-B7D8-5B0AF0AFA752}" type="parTrans" cxnId="{EB059B33-70D4-4633-8E90-5E203004DD91}">
      <dgm:prSet/>
      <dgm:spPr/>
      <dgm:t>
        <a:bodyPr/>
        <a:lstStyle/>
        <a:p>
          <a:endParaRPr lang="en-US"/>
        </a:p>
      </dgm:t>
    </dgm:pt>
    <dgm:pt modelId="{F7F5B243-4AFA-47DF-8760-4B9FDE44AF09}" type="sibTrans" cxnId="{EB059B33-70D4-4633-8E90-5E203004DD91}">
      <dgm:prSet/>
      <dgm:spPr/>
      <dgm:t>
        <a:bodyPr/>
        <a:lstStyle/>
        <a:p>
          <a:endParaRPr lang="en-US"/>
        </a:p>
      </dgm:t>
    </dgm:pt>
    <dgm:pt modelId="{6EA06005-90F5-4358-8FE9-10AB30500566}">
      <dgm:prSet/>
      <dgm:spPr/>
      <dgm:t>
        <a:bodyPr/>
        <a:lstStyle/>
        <a:p>
          <a:pPr>
            <a:defRPr cap="all"/>
          </a:pPr>
          <a:r>
            <a:rPr lang="pl-PL"/>
            <a:t>Utworzenie projektu Spring </a:t>
          </a:r>
          <a:r>
            <a:rPr lang="pl-PL" err="1"/>
            <a:t>Boot</a:t>
          </a:r>
          <a:r>
            <a:rPr lang="pl-PL"/>
            <a:t>.</a:t>
          </a:r>
          <a:endParaRPr lang="en-US"/>
        </a:p>
      </dgm:t>
    </dgm:pt>
    <dgm:pt modelId="{FEC80071-A042-4220-88EF-AB8682D0F5D6}" type="parTrans" cxnId="{4773C702-8C13-4654-9231-5D14FDBBEFC0}">
      <dgm:prSet/>
      <dgm:spPr/>
      <dgm:t>
        <a:bodyPr/>
        <a:lstStyle/>
        <a:p>
          <a:endParaRPr lang="en-US"/>
        </a:p>
      </dgm:t>
    </dgm:pt>
    <dgm:pt modelId="{A93C6516-D44C-4EA5-88A6-87DDEF80747F}" type="sibTrans" cxnId="{4773C702-8C13-4654-9231-5D14FDBBEFC0}">
      <dgm:prSet/>
      <dgm:spPr/>
      <dgm:t>
        <a:bodyPr/>
        <a:lstStyle/>
        <a:p>
          <a:endParaRPr lang="en-US"/>
        </a:p>
      </dgm:t>
    </dgm:pt>
    <dgm:pt modelId="{8C87502F-1FC7-448F-A149-D21E5FBBE364}">
      <dgm:prSet/>
      <dgm:spPr/>
      <dgm:t>
        <a:bodyPr/>
        <a:lstStyle/>
        <a:p>
          <a:pPr>
            <a:defRPr cap="all"/>
          </a:pPr>
          <a:r>
            <a:rPr lang="pl-PL"/>
            <a:t>Implementacja modelu za pomocą biblioteki </a:t>
          </a:r>
          <a:r>
            <a:rPr lang="pl-PL">
              <a:latin typeface="Aptos Display" panose="02110004020202020204"/>
            </a:rPr>
            <a:t>zewnętrznej</a:t>
          </a:r>
          <a:r>
            <a:rPr lang="pl-PL"/>
            <a:t>.</a:t>
          </a:r>
          <a:endParaRPr lang="en-US"/>
        </a:p>
      </dgm:t>
    </dgm:pt>
    <dgm:pt modelId="{C564C4B3-E410-40A4-94BF-F9FBF6251980}" type="parTrans" cxnId="{9EA75761-6BDB-4C01-A84B-02BABF765952}">
      <dgm:prSet/>
      <dgm:spPr/>
      <dgm:t>
        <a:bodyPr/>
        <a:lstStyle/>
        <a:p>
          <a:endParaRPr lang="en-US"/>
        </a:p>
      </dgm:t>
    </dgm:pt>
    <dgm:pt modelId="{F1C37474-2350-4EDB-A6A7-0EA462F79252}" type="sibTrans" cxnId="{9EA75761-6BDB-4C01-A84B-02BABF765952}">
      <dgm:prSet/>
      <dgm:spPr/>
      <dgm:t>
        <a:bodyPr/>
        <a:lstStyle/>
        <a:p>
          <a:endParaRPr lang="en-US"/>
        </a:p>
      </dgm:t>
    </dgm:pt>
    <dgm:pt modelId="{B2EC062D-94F1-4814-90DA-1F6271348828}">
      <dgm:prSet/>
      <dgm:spPr/>
      <dgm:t>
        <a:bodyPr/>
        <a:lstStyle/>
        <a:p>
          <a:pPr rtl="0">
            <a:defRPr cap="all"/>
          </a:pPr>
          <a:r>
            <a:rPr lang="pl-PL"/>
            <a:t>Komunikacja z </a:t>
          </a:r>
          <a:r>
            <a:rPr lang="pl-PL">
              <a:latin typeface="Aptos Display" panose="02110004020202020204"/>
            </a:rPr>
            <a:t>użytkownikiem za</a:t>
          </a:r>
          <a:r>
            <a:rPr lang="pl-PL"/>
            <a:t> pomocą interfejsu </a:t>
          </a:r>
          <a:r>
            <a:rPr lang="pl-PL">
              <a:latin typeface="Aptos Display" panose="02110004020202020204"/>
            </a:rPr>
            <a:t>Controllera typu REST</a:t>
          </a:r>
          <a:endParaRPr lang="en-US"/>
        </a:p>
      </dgm:t>
    </dgm:pt>
    <dgm:pt modelId="{A15930DC-CC3C-4107-9636-2943FD352994}" type="parTrans" cxnId="{2F0A6149-C975-4569-85CE-DF8ED3F2359A}">
      <dgm:prSet/>
      <dgm:spPr/>
      <dgm:t>
        <a:bodyPr/>
        <a:lstStyle/>
        <a:p>
          <a:endParaRPr lang="en-US"/>
        </a:p>
      </dgm:t>
    </dgm:pt>
    <dgm:pt modelId="{9D1FCECE-60D0-4BEF-B550-C2FB51EAD042}" type="sibTrans" cxnId="{2F0A6149-C975-4569-85CE-DF8ED3F2359A}">
      <dgm:prSet/>
      <dgm:spPr/>
      <dgm:t>
        <a:bodyPr/>
        <a:lstStyle/>
        <a:p>
          <a:endParaRPr lang="en-US"/>
        </a:p>
      </dgm:t>
    </dgm:pt>
    <dgm:pt modelId="{38A2B427-8567-4465-80AB-A6F0F4AC708C}">
      <dgm:prSet/>
      <dgm:spPr/>
      <dgm:t>
        <a:bodyPr/>
        <a:lstStyle/>
        <a:p>
          <a:pPr>
            <a:defRPr cap="all"/>
          </a:pPr>
          <a:r>
            <a:rPr lang="pl-PL"/>
            <a:t>Użycie obiektów transferu danych (DTO) w przypadku większej ilości parametrów użytkownika.</a:t>
          </a:r>
          <a:endParaRPr lang="en-US"/>
        </a:p>
      </dgm:t>
    </dgm:pt>
    <dgm:pt modelId="{29A5AC76-16FC-4874-8BF7-85C8E0D7F1AB}" type="parTrans" cxnId="{8492CF9A-9D3D-4B69-AC57-BB9EA2F861AC}">
      <dgm:prSet/>
      <dgm:spPr/>
      <dgm:t>
        <a:bodyPr/>
        <a:lstStyle/>
        <a:p>
          <a:endParaRPr lang="en-US"/>
        </a:p>
      </dgm:t>
    </dgm:pt>
    <dgm:pt modelId="{41927ED9-6717-4433-BB13-7E5A8D062564}" type="sibTrans" cxnId="{8492CF9A-9D3D-4B69-AC57-BB9EA2F861AC}">
      <dgm:prSet/>
      <dgm:spPr/>
      <dgm:t>
        <a:bodyPr/>
        <a:lstStyle/>
        <a:p>
          <a:endParaRPr lang="en-US"/>
        </a:p>
      </dgm:t>
    </dgm:pt>
    <dgm:pt modelId="{E296731F-82C1-456B-AAB7-CF310DD378A5}" type="pres">
      <dgm:prSet presAssocID="{1608C8AC-FC79-479A-B569-1ADF079CD6AE}" presName="root" presStyleCnt="0">
        <dgm:presLayoutVars>
          <dgm:dir/>
          <dgm:resizeHandles val="exact"/>
        </dgm:presLayoutVars>
      </dgm:prSet>
      <dgm:spPr/>
    </dgm:pt>
    <dgm:pt modelId="{A052D96E-AD50-4F58-8B4F-F8AB244C8EDD}" type="pres">
      <dgm:prSet presAssocID="{D5045DDD-9D2E-466B-AE54-4AD108CF3C47}" presName="compNode" presStyleCnt="0"/>
      <dgm:spPr/>
    </dgm:pt>
    <dgm:pt modelId="{868B356D-EB44-478F-9A1A-43E1A6AA8E9E}" type="pres">
      <dgm:prSet presAssocID="{D5045DDD-9D2E-466B-AE54-4AD108CF3C47}" presName="iconBgRect" presStyleLbl="bgShp" presStyleIdx="0" presStyleCnt="5"/>
      <dgm:spPr/>
    </dgm:pt>
    <dgm:pt modelId="{C2BCEA1E-DEB8-4F1C-9136-02D4CB49EBAF}" type="pres">
      <dgm:prSet presAssocID="{D5045DDD-9D2E-466B-AE54-4AD108CF3C47}"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Niszczarka"/>
        </a:ext>
      </dgm:extLst>
    </dgm:pt>
    <dgm:pt modelId="{3ECBB6BF-9C8C-46AA-A664-52EF0F4E6AD6}" type="pres">
      <dgm:prSet presAssocID="{D5045DDD-9D2E-466B-AE54-4AD108CF3C47}" presName="spaceRect" presStyleCnt="0"/>
      <dgm:spPr/>
    </dgm:pt>
    <dgm:pt modelId="{5D9158F1-DE42-4C0A-BD48-B6A1DA9AA1DE}" type="pres">
      <dgm:prSet presAssocID="{D5045DDD-9D2E-466B-AE54-4AD108CF3C47}" presName="textRect" presStyleLbl="revTx" presStyleIdx="0" presStyleCnt="5">
        <dgm:presLayoutVars>
          <dgm:chMax val="1"/>
          <dgm:chPref val="1"/>
        </dgm:presLayoutVars>
      </dgm:prSet>
      <dgm:spPr/>
    </dgm:pt>
    <dgm:pt modelId="{20B7E18F-1016-4297-BC76-5653F4B5B34B}" type="pres">
      <dgm:prSet presAssocID="{F7F5B243-4AFA-47DF-8760-4B9FDE44AF09}" presName="sibTrans" presStyleCnt="0"/>
      <dgm:spPr/>
    </dgm:pt>
    <dgm:pt modelId="{31363876-A2FB-43CA-8582-032B170FEEFE}" type="pres">
      <dgm:prSet presAssocID="{6EA06005-90F5-4358-8FE9-10AB30500566}" presName="compNode" presStyleCnt="0"/>
      <dgm:spPr/>
    </dgm:pt>
    <dgm:pt modelId="{1969E487-62D9-4A55-8C3D-5A6F0749CDDD}" type="pres">
      <dgm:prSet presAssocID="{6EA06005-90F5-4358-8FE9-10AB30500566}" presName="iconBgRect" presStyleLbl="bgShp" presStyleIdx="1" presStyleCnt="5"/>
      <dgm:spPr/>
    </dgm:pt>
    <dgm:pt modelId="{3BF7380A-799C-4B65-86BC-1CBCA7748D9E}" type="pres">
      <dgm:prSet presAssocID="{6EA06005-90F5-4358-8FE9-10AB30500566}"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Laptop"/>
        </a:ext>
      </dgm:extLst>
    </dgm:pt>
    <dgm:pt modelId="{F4DC55B1-F9AD-4F22-9D3F-528D8C7C79CD}" type="pres">
      <dgm:prSet presAssocID="{6EA06005-90F5-4358-8FE9-10AB30500566}" presName="spaceRect" presStyleCnt="0"/>
      <dgm:spPr/>
    </dgm:pt>
    <dgm:pt modelId="{4F5A03B6-AD5D-40C1-915C-800C09C1EDC4}" type="pres">
      <dgm:prSet presAssocID="{6EA06005-90F5-4358-8FE9-10AB30500566}" presName="textRect" presStyleLbl="revTx" presStyleIdx="1" presStyleCnt="5">
        <dgm:presLayoutVars>
          <dgm:chMax val="1"/>
          <dgm:chPref val="1"/>
        </dgm:presLayoutVars>
      </dgm:prSet>
      <dgm:spPr/>
    </dgm:pt>
    <dgm:pt modelId="{0EE21678-5A65-4E66-8E97-678BA6B4BD26}" type="pres">
      <dgm:prSet presAssocID="{A93C6516-D44C-4EA5-88A6-87DDEF80747F}" presName="sibTrans" presStyleCnt="0"/>
      <dgm:spPr/>
    </dgm:pt>
    <dgm:pt modelId="{A3EFB4D1-3860-4DEA-8935-D14E3C0703CB}" type="pres">
      <dgm:prSet presAssocID="{8C87502F-1FC7-448F-A149-D21E5FBBE364}" presName="compNode" presStyleCnt="0"/>
      <dgm:spPr/>
    </dgm:pt>
    <dgm:pt modelId="{BC88C50A-46E3-4898-A8F2-DE96F9B3D32E}" type="pres">
      <dgm:prSet presAssocID="{8C87502F-1FC7-448F-A149-D21E5FBBE364}" presName="iconBgRect" presStyleLbl="bgShp" presStyleIdx="2" presStyleCnt="5"/>
      <dgm:spPr/>
    </dgm:pt>
    <dgm:pt modelId="{AEB43DFF-C090-45E3-A4CA-1E072E0B2576}" type="pres">
      <dgm:prSet presAssocID="{8C87502F-1FC7-448F-A149-D21E5FBBE364}"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ooks on Shelf"/>
        </a:ext>
      </dgm:extLst>
    </dgm:pt>
    <dgm:pt modelId="{D060A5AE-14E9-4FA5-98D4-B7104C9B17BD}" type="pres">
      <dgm:prSet presAssocID="{8C87502F-1FC7-448F-A149-D21E5FBBE364}" presName="spaceRect" presStyleCnt="0"/>
      <dgm:spPr/>
    </dgm:pt>
    <dgm:pt modelId="{CF27A67D-C67E-4D7D-84C8-B490A8AF08E4}" type="pres">
      <dgm:prSet presAssocID="{8C87502F-1FC7-448F-A149-D21E5FBBE364}" presName="textRect" presStyleLbl="revTx" presStyleIdx="2" presStyleCnt="5">
        <dgm:presLayoutVars>
          <dgm:chMax val="1"/>
          <dgm:chPref val="1"/>
        </dgm:presLayoutVars>
      </dgm:prSet>
      <dgm:spPr/>
    </dgm:pt>
    <dgm:pt modelId="{43694389-4F75-479A-A617-6ED3E0080E69}" type="pres">
      <dgm:prSet presAssocID="{F1C37474-2350-4EDB-A6A7-0EA462F79252}" presName="sibTrans" presStyleCnt="0"/>
      <dgm:spPr/>
    </dgm:pt>
    <dgm:pt modelId="{FAE8824D-DB57-47C0-9BC9-B82E364F9FAB}" type="pres">
      <dgm:prSet presAssocID="{B2EC062D-94F1-4814-90DA-1F6271348828}" presName="compNode" presStyleCnt="0"/>
      <dgm:spPr/>
    </dgm:pt>
    <dgm:pt modelId="{21D017AA-D74D-40B2-8FCC-55296A604702}" type="pres">
      <dgm:prSet presAssocID="{B2EC062D-94F1-4814-90DA-1F6271348828}" presName="iconBgRect" presStyleLbl="bgShp" presStyleIdx="3" presStyleCnt="5"/>
      <dgm:spPr/>
    </dgm:pt>
    <dgm:pt modelId="{D9F2B417-BA8C-40EC-B111-539D72480E64}" type="pres">
      <dgm:prSet presAssocID="{B2EC062D-94F1-4814-90DA-1F6271348828}"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zat"/>
        </a:ext>
      </dgm:extLst>
    </dgm:pt>
    <dgm:pt modelId="{47744D3D-BA09-42D1-B674-4838DAB476C4}" type="pres">
      <dgm:prSet presAssocID="{B2EC062D-94F1-4814-90DA-1F6271348828}" presName="spaceRect" presStyleCnt="0"/>
      <dgm:spPr/>
    </dgm:pt>
    <dgm:pt modelId="{6C33FDE8-EEE8-47CA-B4F0-021F9D0F239F}" type="pres">
      <dgm:prSet presAssocID="{B2EC062D-94F1-4814-90DA-1F6271348828}" presName="textRect" presStyleLbl="revTx" presStyleIdx="3" presStyleCnt="5">
        <dgm:presLayoutVars>
          <dgm:chMax val="1"/>
          <dgm:chPref val="1"/>
        </dgm:presLayoutVars>
      </dgm:prSet>
      <dgm:spPr/>
    </dgm:pt>
    <dgm:pt modelId="{F8DF6FC2-165A-45A2-9A8A-1BCE60A60941}" type="pres">
      <dgm:prSet presAssocID="{9D1FCECE-60D0-4BEF-B550-C2FB51EAD042}" presName="sibTrans" presStyleCnt="0"/>
      <dgm:spPr/>
    </dgm:pt>
    <dgm:pt modelId="{3EADF6A5-1757-48BB-B20D-8BC1FBE131BE}" type="pres">
      <dgm:prSet presAssocID="{38A2B427-8567-4465-80AB-A6F0F4AC708C}" presName="compNode" presStyleCnt="0"/>
      <dgm:spPr/>
    </dgm:pt>
    <dgm:pt modelId="{4A2A276F-9C18-4F64-92E3-9ECC3A93736C}" type="pres">
      <dgm:prSet presAssocID="{38A2B427-8567-4465-80AB-A6F0F4AC708C}" presName="iconBgRect" presStyleLbl="bgShp" presStyleIdx="4" presStyleCnt="5"/>
      <dgm:spPr/>
    </dgm:pt>
    <dgm:pt modelId="{F06B4B62-4B60-4472-860F-1983D916AA66}" type="pres">
      <dgm:prSet presAssocID="{38A2B427-8567-4465-80AB-A6F0F4AC708C}"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Schemat blokowy"/>
        </a:ext>
      </dgm:extLst>
    </dgm:pt>
    <dgm:pt modelId="{00FA4047-A603-4B37-9B8D-B3501D0F8A3B}" type="pres">
      <dgm:prSet presAssocID="{38A2B427-8567-4465-80AB-A6F0F4AC708C}" presName="spaceRect" presStyleCnt="0"/>
      <dgm:spPr/>
    </dgm:pt>
    <dgm:pt modelId="{2B0F4985-0F35-49A7-B884-297A9348A1E3}" type="pres">
      <dgm:prSet presAssocID="{38A2B427-8567-4465-80AB-A6F0F4AC708C}" presName="textRect" presStyleLbl="revTx" presStyleIdx="4" presStyleCnt="5">
        <dgm:presLayoutVars>
          <dgm:chMax val="1"/>
          <dgm:chPref val="1"/>
        </dgm:presLayoutVars>
      </dgm:prSet>
      <dgm:spPr/>
    </dgm:pt>
  </dgm:ptLst>
  <dgm:cxnLst>
    <dgm:cxn modelId="{4773C702-8C13-4654-9231-5D14FDBBEFC0}" srcId="{1608C8AC-FC79-479A-B569-1ADF079CD6AE}" destId="{6EA06005-90F5-4358-8FE9-10AB30500566}" srcOrd="1" destOrd="0" parTransId="{FEC80071-A042-4220-88EF-AB8682D0F5D6}" sibTransId="{A93C6516-D44C-4EA5-88A6-87DDEF80747F}"/>
    <dgm:cxn modelId="{D146B215-EA4B-47DF-8BAF-CD1B3FB227F8}" type="presOf" srcId="{1608C8AC-FC79-479A-B569-1ADF079CD6AE}" destId="{E296731F-82C1-456B-AAB7-CF310DD378A5}" srcOrd="0" destOrd="0" presId="urn:microsoft.com/office/officeart/2018/5/layout/IconCircleLabelList"/>
    <dgm:cxn modelId="{0B73F326-5778-4AA2-AD34-F49F604EA1D7}" type="presOf" srcId="{38A2B427-8567-4465-80AB-A6F0F4AC708C}" destId="{2B0F4985-0F35-49A7-B884-297A9348A1E3}" srcOrd="0" destOrd="0" presId="urn:microsoft.com/office/officeart/2018/5/layout/IconCircleLabelList"/>
    <dgm:cxn modelId="{EB059B33-70D4-4633-8E90-5E203004DD91}" srcId="{1608C8AC-FC79-479A-B569-1ADF079CD6AE}" destId="{D5045DDD-9D2E-466B-AE54-4AD108CF3C47}" srcOrd="0" destOrd="0" parTransId="{49D274C2-DCF1-4FEB-B7D8-5B0AF0AFA752}" sibTransId="{F7F5B243-4AFA-47DF-8760-4B9FDE44AF09}"/>
    <dgm:cxn modelId="{9EA75761-6BDB-4C01-A84B-02BABF765952}" srcId="{1608C8AC-FC79-479A-B569-1ADF079CD6AE}" destId="{8C87502F-1FC7-448F-A149-D21E5FBBE364}" srcOrd="2" destOrd="0" parTransId="{C564C4B3-E410-40A4-94BF-F9FBF6251980}" sibTransId="{F1C37474-2350-4EDB-A6A7-0EA462F79252}"/>
    <dgm:cxn modelId="{97439267-5C10-4E50-932A-1EB1D490C31A}" type="presOf" srcId="{8C87502F-1FC7-448F-A149-D21E5FBBE364}" destId="{CF27A67D-C67E-4D7D-84C8-B490A8AF08E4}" srcOrd="0" destOrd="0" presId="urn:microsoft.com/office/officeart/2018/5/layout/IconCircleLabelList"/>
    <dgm:cxn modelId="{2F0A6149-C975-4569-85CE-DF8ED3F2359A}" srcId="{1608C8AC-FC79-479A-B569-1ADF079CD6AE}" destId="{B2EC062D-94F1-4814-90DA-1F6271348828}" srcOrd="3" destOrd="0" parTransId="{A15930DC-CC3C-4107-9636-2943FD352994}" sibTransId="{9D1FCECE-60D0-4BEF-B550-C2FB51EAD042}"/>
    <dgm:cxn modelId="{8C8E0371-699B-4D66-8EDD-1BD5AD6D9FEA}" type="presOf" srcId="{D5045DDD-9D2E-466B-AE54-4AD108CF3C47}" destId="{5D9158F1-DE42-4C0A-BD48-B6A1DA9AA1DE}" srcOrd="0" destOrd="0" presId="urn:microsoft.com/office/officeart/2018/5/layout/IconCircleLabelList"/>
    <dgm:cxn modelId="{A2C1C67E-FF7C-4750-9301-27CAA8E18E29}" type="presOf" srcId="{B2EC062D-94F1-4814-90DA-1F6271348828}" destId="{6C33FDE8-EEE8-47CA-B4F0-021F9D0F239F}" srcOrd="0" destOrd="0" presId="urn:microsoft.com/office/officeart/2018/5/layout/IconCircleLabelList"/>
    <dgm:cxn modelId="{630F309A-B8C3-40BF-AA79-9DC56240952E}" type="presOf" srcId="{6EA06005-90F5-4358-8FE9-10AB30500566}" destId="{4F5A03B6-AD5D-40C1-915C-800C09C1EDC4}" srcOrd="0" destOrd="0" presId="urn:microsoft.com/office/officeart/2018/5/layout/IconCircleLabelList"/>
    <dgm:cxn modelId="{8492CF9A-9D3D-4B69-AC57-BB9EA2F861AC}" srcId="{1608C8AC-FC79-479A-B569-1ADF079CD6AE}" destId="{38A2B427-8567-4465-80AB-A6F0F4AC708C}" srcOrd="4" destOrd="0" parTransId="{29A5AC76-16FC-4874-8BF7-85C8E0D7F1AB}" sibTransId="{41927ED9-6717-4433-BB13-7E5A8D062564}"/>
    <dgm:cxn modelId="{B426D9D8-5B91-467D-9A5D-5F02C35C4833}" type="presParOf" srcId="{E296731F-82C1-456B-AAB7-CF310DD378A5}" destId="{A052D96E-AD50-4F58-8B4F-F8AB244C8EDD}" srcOrd="0" destOrd="0" presId="urn:microsoft.com/office/officeart/2018/5/layout/IconCircleLabelList"/>
    <dgm:cxn modelId="{036061BF-31B6-4580-A657-0D7B3D7EF616}" type="presParOf" srcId="{A052D96E-AD50-4F58-8B4F-F8AB244C8EDD}" destId="{868B356D-EB44-478F-9A1A-43E1A6AA8E9E}" srcOrd="0" destOrd="0" presId="urn:microsoft.com/office/officeart/2018/5/layout/IconCircleLabelList"/>
    <dgm:cxn modelId="{09B2F08A-790D-48FD-95FD-80A22E9AE0AC}" type="presParOf" srcId="{A052D96E-AD50-4F58-8B4F-F8AB244C8EDD}" destId="{C2BCEA1E-DEB8-4F1C-9136-02D4CB49EBAF}" srcOrd="1" destOrd="0" presId="urn:microsoft.com/office/officeart/2018/5/layout/IconCircleLabelList"/>
    <dgm:cxn modelId="{8D907DB8-6AF4-4DD4-ACC3-D52749736E3F}" type="presParOf" srcId="{A052D96E-AD50-4F58-8B4F-F8AB244C8EDD}" destId="{3ECBB6BF-9C8C-46AA-A664-52EF0F4E6AD6}" srcOrd="2" destOrd="0" presId="urn:microsoft.com/office/officeart/2018/5/layout/IconCircleLabelList"/>
    <dgm:cxn modelId="{CFA0A29D-EE9F-4D8A-A021-7AD4D2D99CD8}" type="presParOf" srcId="{A052D96E-AD50-4F58-8B4F-F8AB244C8EDD}" destId="{5D9158F1-DE42-4C0A-BD48-B6A1DA9AA1DE}" srcOrd="3" destOrd="0" presId="urn:microsoft.com/office/officeart/2018/5/layout/IconCircleLabelList"/>
    <dgm:cxn modelId="{CC1B0EAF-6B93-4AC9-8147-5E4B822BABF4}" type="presParOf" srcId="{E296731F-82C1-456B-AAB7-CF310DD378A5}" destId="{20B7E18F-1016-4297-BC76-5653F4B5B34B}" srcOrd="1" destOrd="0" presId="urn:microsoft.com/office/officeart/2018/5/layout/IconCircleLabelList"/>
    <dgm:cxn modelId="{4144351B-F67A-425F-8D71-5EEB7E69444F}" type="presParOf" srcId="{E296731F-82C1-456B-AAB7-CF310DD378A5}" destId="{31363876-A2FB-43CA-8582-032B170FEEFE}" srcOrd="2" destOrd="0" presId="urn:microsoft.com/office/officeart/2018/5/layout/IconCircleLabelList"/>
    <dgm:cxn modelId="{311ACBBA-2842-45B9-BC40-CD0516481DB3}" type="presParOf" srcId="{31363876-A2FB-43CA-8582-032B170FEEFE}" destId="{1969E487-62D9-4A55-8C3D-5A6F0749CDDD}" srcOrd="0" destOrd="0" presId="urn:microsoft.com/office/officeart/2018/5/layout/IconCircleLabelList"/>
    <dgm:cxn modelId="{383EA7BE-926D-4064-BFA6-C9A3187EADD5}" type="presParOf" srcId="{31363876-A2FB-43CA-8582-032B170FEEFE}" destId="{3BF7380A-799C-4B65-86BC-1CBCA7748D9E}" srcOrd="1" destOrd="0" presId="urn:microsoft.com/office/officeart/2018/5/layout/IconCircleLabelList"/>
    <dgm:cxn modelId="{83D688E4-E9A1-498B-BD7D-D2B8B6E3608A}" type="presParOf" srcId="{31363876-A2FB-43CA-8582-032B170FEEFE}" destId="{F4DC55B1-F9AD-4F22-9D3F-528D8C7C79CD}" srcOrd="2" destOrd="0" presId="urn:microsoft.com/office/officeart/2018/5/layout/IconCircleLabelList"/>
    <dgm:cxn modelId="{F8E2266D-10D6-4F00-A615-7E35286D45D9}" type="presParOf" srcId="{31363876-A2FB-43CA-8582-032B170FEEFE}" destId="{4F5A03B6-AD5D-40C1-915C-800C09C1EDC4}" srcOrd="3" destOrd="0" presId="urn:microsoft.com/office/officeart/2018/5/layout/IconCircleLabelList"/>
    <dgm:cxn modelId="{D7D9B657-D85F-46EC-AA09-F16534879BA3}" type="presParOf" srcId="{E296731F-82C1-456B-AAB7-CF310DD378A5}" destId="{0EE21678-5A65-4E66-8E97-678BA6B4BD26}" srcOrd="3" destOrd="0" presId="urn:microsoft.com/office/officeart/2018/5/layout/IconCircleLabelList"/>
    <dgm:cxn modelId="{BB6EA891-056F-43C1-B598-070A653F73DC}" type="presParOf" srcId="{E296731F-82C1-456B-AAB7-CF310DD378A5}" destId="{A3EFB4D1-3860-4DEA-8935-D14E3C0703CB}" srcOrd="4" destOrd="0" presId="urn:microsoft.com/office/officeart/2018/5/layout/IconCircleLabelList"/>
    <dgm:cxn modelId="{5AD07A52-AA65-469E-A063-06F54F2D16D1}" type="presParOf" srcId="{A3EFB4D1-3860-4DEA-8935-D14E3C0703CB}" destId="{BC88C50A-46E3-4898-A8F2-DE96F9B3D32E}" srcOrd="0" destOrd="0" presId="urn:microsoft.com/office/officeart/2018/5/layout/IconCircleLabelList"/>
    <dgm:cxn modelId="{3B503861-84F1-4B58-9A7C-2E894EC0CE5E}" type="presParOf" srcId="{A3EFB4D1-3860-4DEA-8935-D14E3C0703CB}" destId="{AEB43DFF-C090-45E3-A4CA-1E072E0B2576}" srcOrd="1" destOrd="0" presId="urn:microsoft.com/office/officeart/2018/5/layout/IconCircleLabelList"/>
    <dgm:cxn modelId="{E97E3608-CC2E-4E26-911F-3EB7E03B40E3}" type="presParOf" srcId="{A3EFB4D1-3860-4DEA-8935-D14E3C0703CB}" destId="{D060A5AE-14E9-4FA5-98D4-B7104C9B17BD}" srcOrd="2" destOrd="0" presId="urn:microsoft.com/office/officeart/2018/5/layout/IconCircleLabelList"/>
    <dgm:cxn modelId="{C83CF2AB-9762-4A7F-9A88-AC647BE75DA6}" type="presParOf" srcId="{A3EFB4D1-3860-4DEA-8935-D14E3C0703CB}" destId="{CF27A67D-C67E-4D7D-84C8-B490A8AF08E4}" srcOrd="3" destOrd="0" presId="urn:microsoft.com/office/officeart/2018/5/layout/IconCircleLabelList"/>
    <dgm:cxn modelId="{ABEE6D19-FE98-46F6-8644-93026499AFE3}" type="presParOf" srcId="{E296731F-82C1-456B-AAB7-CF310DD378A5}" destId="{43694389-4F75-479A-A617-6ED3E0080E69}" srcOrd="5" destOrd="0" presId="urn:microsoft.com/office/officeart/2018/5/layout/IconCircleLabelList"/>
    <dgm:cxn modelId="{49C42D5E-8658-4A53-97AB-0674BFDC05B5}" type="presParOf" srcId="{E296731F-82C1-456B-AAB7-CF310DD378A5}" destId="{FAE8824D-DB57-47C0-9BC9-B82E364F9FAB}" srcOrd="6" destOrd="0" presId="urn:microsoft.com/office/officeart/2018/5/layout/IconCircleLabelList"/>
    <dgm:cxn modelId="{FD2E15F4-6B17-40B2-A630-07A265F975D1}" type="presParOf" srcId="{FAE8824D-DB57-47C0-9BC9-B82E364F9FAB}" destId="{21D017AA-D74D-40B2-8FCC-55296A604702}" srcOrd="0" destOrd="0" presId="urn:microsoft.com/office/officeart/2018/5/layout/IconCircleLabelList"/>
    <dgm:cxn modelId="{D017E78D-19C8-4A06-B64B-550C466C1EAC}" type="presParOf" srcId="{FAE8824D-DB57-47C0-9BC9-B82E364F9FAB}" destId="{D9F2B417-BA8C-40EC-B111-539D72480E64}" srcOrd="1" destOrd="0" presId="urn:microsoft.com/office/officeart/2018/5/layout/IconCircleLabelList"/>
    <dgm:cxn modelId="{9788DA3E-9C86-477B-83DB-05BECA15F080}" type="presParOf" srcId="{FAE8824D-DB57-47C0-9BC9-B82E364F9FAB}" destId="{47744D3D-BA09-42D1-B674-4838DAB476C4}" srcOrd="2" destOrd="0" presId="urn:microsoft.com/office/officeart/2018/5/layout/IconCircleLabelList"/>
    <dgm:cxn modelId="{3DBD0CD1-CAC3-445C-90EF-4F88EBE291FF}" type="presParOf" srcId="{FAE8824D-DB57-47C0-9BC9-B82E364F9FAB}" destId="{6C33FDE8-EEE8-47CA-B4F0-021F9D0F239F}" srcOrd="3" destOrd="0" presId="urn:microsoft.com/office/officeart/2018/5/layout/IconCircleLabelList"/>
    <dgm:cxn modelId="{A2B76576-7110-4EF6-92A9-08EF375C3A6F}" type="presParOf" srcId="{E296731F-82C1-456B-AAB7-CF310DD378A5}" destId="{F8DF6FC2-165A-45A2-9A8A-1BCE60A60941}" srcOrd="7" destOrd="0" presId="urn:microsoft.com/office/officeart/2018/5/layout/IconCircleLabelList"/>
    <dgm:cxn modelId="{C313466C-D600-4BE9-A2CA-D9FDB96B3E21}" type="presParOf" srcId="{E296731F-82C1-456B-AAB7-CF310DD378A5}" destId="{3EADF6A5-1757-48BB-B20D-8BC1FBE131BE}" srcOrd="8" destOrd="0" presId="urn:microsoft.com/office/officeart/2018/5/layout/IconCircleLabelList"/>
    <dgm:cxn modelId="{2665BC98-A24C-40E2-9AD5-1310C2C7676F}" type="presParOf" srcId="{3EADF6A5-1757-48BB-B20D-8BC1FBE131BE}" destId="{4A2A276F-9C18-4F64-92E3-9ECC3A93736C}" srcOrd="0" destOrd="0" presId="urn:microsoft.com/office/officeart/2018/5/layout/IconCircleLabelList"/>
    <dgm:cxn modelId="{98853AF8-A213-47FE-9B95-13B131B86C1D}" type="presParOf" srcId="{3EADF6A5-1757-48BB-B20D-8BC1FBE131BE}" destId="{F06B4B62-4B60-4472-860F-1983D916AA66}" srcOrd="1" destOrd="0" presId="urn:microsoft.com/office/officeart/2018/5/layout/IconCircleLabelList"/>
    <dgm:cxn modelId="{07209779-D15D-4C5B-8B1B-C7C93633ACA2}" type="presParOf" srcId="{3EADF6A5-1757-48BB-B20D-8BC1FBE131BE}" destId="{00FA4047-A603-4B37-9B8D-B3501D0F8A3B}" srcOrd="2" destOrd="0" presId="urn:microsoft.com/office/officeart/2018/5/layout/IconCircleLabelList"/>
    <dgm:cxn modelId="{88C7AD41-0AB5-429A-BAA8-DE9F9D884E2A}" type="presParOf" srcId="{3EADF6A5-1757-48BB-B20D-8BC1FBE131BE}" destId="{2B0F4985-0F35-49A7-B884-297A9348A1E3}"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421CF6F1-46CC-4FDD-ACCE-6281352A1193}"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10861847-71AB-43A0-9373-FFEEAD5E1A64}">
      <dgm:prSet/>
      <dgm:spPr/>
      <dgm:t>
        <a:bodyPr/>
        <a:lstStyle/>
        <a:p>
          <a:r>
            <a:rPr lang="pl-PL"/>
            <a:t>Eksport modelu </a:t>
          </a:r>
          <a:r>
            <a:rPr lang="pl-PL" err="1"/>
            <a:t>predykcyjengo</a:t>
          </a:r>
          <a:r>
            <a:rPr lang="pl-PL"/>
            <a:t> do formatu PMML (</a:t>
          </a:r>
          <a:r>
            <a:rPr lang="pl-PL" err="1"/>
            <a:t>Predictive</a:t>
          </a:r>
          <a:r>
            <a:rPr lang="pl-PL"/>
            <a:t> Model </a:t>
          </a:r>
          <a:r>
            <a:rPr lang="pl-PL" err="1"/>
            <a:t>Markup</a:t>
          </a:r>
          <a:r>
            <a:rPr lang="pl-PL"/>
            <a:t> Language).</a:t>
          </a:r>
          <a:endParaRPr lang="en-US"/>
        </a:p>
      </dgm:t>
    </dgm:pt>
    <dgm:pt modelId="{2AFC1AEA-799C-4BB2-A47A-6BE9C08E84C1}" type="parTrans" cxnId="{5320464A-C7B8-4CF1-AF6A-692FEDC2EA0B}">
      <dgm:prSet/>
      <dgm:spPr/>
      <dgm:t>
        <a:bodyPr/>
        <a:lstStyle/>
        <a:p>
          <a:endParaRPr lang="en-US"/>
        </a:p>
      </dgm:t>
    </dgm:pt>
    <dgm:pt modelId="{0749FE15-1891-4D00-9ACC-F72528E2C534}" type="sibTrans" cxnId="{5320464A-C7B8-4CF1-AF6A-692FEDC2EA0B}">
      <dgm:prSet/>
      <dgm:spPr/>
      <dgm:t>
        <a:bodyPr/>
        <a:lstStyle/>
        <a:p>
          <a:endParaRPr lang="en-US"/>
        </a:p>
      </dgm:t>
    </dgm:pt>
    <dgm:pt modelId="{7CD149BA-48D3-423D-8840-C6EED4CF17D7}">
      <dgm:prSet/>
      <dgm:spPr/>
      <dgm:t>
        <a:bodyPr/>
        <a:lstStyle/>
        <a:p>
          <a:r>
            <a:rPr lang="pl-PL"/>
            <a:t>Implementacja modelu za pomocą biblioteki pmml4s.</a:t>
          </a:r>
          <a:endParaRPr lang="en-US"/>
        </a:p>
      </dgm:t>
    </dgm:pt>
    <dgm:pt modelId="{8AD61924-1177-4D73-AC08-54B5F5BD6CF0}" type="parTrans" cxnId="{63B07A73-3166-47B9-9AEB-13196A9F1285}">
      <dgm:prSet/>
      <dgm:spPr/>
      <dgm:t>
        <a:bodyPr/>
        <a:lstStyle/>
        <a:p>
          <a:endParaRPr lang="en-US"/>
        </a:p>
      </dgm:t>
    </dgm:pt>
    <dgm:pt modelId="{4AF28848-EF41-4A0E-AC0C-3901BB0352BA}" type="sibTrans" cxnId="{63B07A73-3166-47B9-9AEB-13196A9F1285}">
      <dgm:prSet/>
      <dgm:spPr/>
      <dgm:t>
        <a:bodyPr/>
        <a:lstStyle/>
        <a:p>
          <a:endParaRPr lang="en-US"/>
        </a:p>
      </dgm:t>
    </dgm:pt>
    <dgm:pt modelId="{919C95F4-99C9-46FD-86B0-E223E2D28C17}">
      <dgm:prSet/>
      <dgm:spPr/>
      <dgm:t>
        <a:bodyPr/>
        <a:lstStyle/>
        <a:p>
          <a:r>
            <a:rPr lang="pl-PL"/>
            <a:t>Źródło: </a:t>
          </a:r>
          <a:r>
            <a:rPr lang="pl-PL">
              <a:hlinkClick xmlns:r="http://schemas.openxmlformats.org/officeDocument/2006/relationships" r:id="rId1">
                <a:extLst>
                  <a:ext uri="{A12FA001-AC4F-418D-AE19-62706E023703}">
                    <ahyp:hlinkClr xmlns:ahyp="http://schemas.microsoft.com/office/drawing/2018/hyperlinkcolor" val="tx"/>
                  </a:ext>
                </a:extLst>
              </a:hlinkClick>
            </a:rPr>
            <a:t>www.pmml4s.org</a:t>
          </a:r>
          <a:endParaRPr lang="en-US"/>
        </a:p>
      </dgm:t>
    </dgm:pt>
    <dgm:pt modelId="{764794AF-F920-43D6-A7F6-D18D1CCD0316}" type="parTrans" cxnId="{30DF6A02-47CF-4459-AA02-3D53B027739A}">
      <dgm:prSet/>
      <dgm:spPr/>
      <dgm:t>
        <a:bodyPr/>
        <a:lstStyle/>
        <a:p>
          <a:endParaRPr lang="en-US"/>
        </a:p>
      </dgm:t>
    </dgm:pt>
    <dgm:pt modelId="{3B2E7CC1-DB8A-4FFB-8EDF-531C2721ADC8}" type="sibTrans" cxnId="{30DF6A02-47CF-4459-AA02-3D53B027739A}">
      <dgm:prSet/>
      <dgm:spPr/>
      <dgm:t>
        <a:bodyPr/>
        <a:lstStyle/>
        <a:p>
          <a:endParaRPr lang="en-US"/>
        </a:p>
      </dgm:t>
    </dgm:pt>
    <dgm:pt modelId="{DFFC9B41-BFFA-447A-9595-068EE385BBF3}" type="pres">
      <dgm:prSet presAssocID="{421CF6F1-46CC-4FDD-ACCE-6281352A1193}" presName="linear" presStyleCnt="0">
        <dgm:presLayoutVars>
          <dgm:animLvl val="lvl"/>
          <dgm:resizeHandles val="exact"/>
        </dgm:presLayoutVars>
      </dgm:prSet>
      <dgm:spPr/>
    </dgm:pt>
    <dgm:pt modelId="{66F7F8F6-E2C2-4693-9EDA-1A43F32224DC}" type="pres">
      <dgm:prSet presAssocID="{10861847-71AB-43A0-9373-FFEEAD5E1A64}" presName="parentText" presStyleLbl="node1" presStyleIdx="0" presStyleCnt="3">
        <dgm:presLayoutVars>
          <dgm:chMax val="0"/>
          <dgm:bulletEnabled val="1"/>
        </dgm:presLayoutVars>
      </dgm:prSet>
      <dgm:spPr>
        <a:solidFill>
          <a:schemeClr val="accent5">
            <a:lumMod val="75000"/>
          </a:schemeClr>
        </a:solidFill>
      </dgm:spPr>
    </dgm:pt>
    <dgm:pt modelId="{2301A921-118C-41AF-B026-16F0C8671F79}" type="pres">
      <dgm:prSet presAssocID="{0749FE15-1891-4D00-9ACC-F72528E2C534}" presName="spacer" presStyleCnt="0"/>
      <dgm:spPr/>
    </dgm:pt>
    <dgm:pt modelId="{F02170BA-A217-4BDA-BD99-92F16C190F3A}" type="pres">
      <dgm:prSet presAssocID="{7CD149BA-48D3-423D-8840-C6EED4CF17D7}" presName="parentText" presStyleLbl="node1" presStyleIdx="1" presStyleCnt="3">
        <dgm:presLayoutVars>
          <dgm:chMax val="0"/>
          <dgm:bulletEnabled val="1"/>
        </dgm:presLayoutVars>
      </dgm:prSet>
      <dgm:spPr>
        <a:solidFill>
          <a:schemeClr val="accent3">
            <a:lumMod val="75000"/>
          </a:schemeClr>
        </a:solidFill>
      </dgm:spPr>
    </dgm:pt>
    <dgm:pt modelId="{CFCF5D5B-1254-4616-BC85-F48CA14F433E}" type="pres">
      <dgm:prSet presAssocID="{4AF28848-EF41-4A0E-AC0C-3901BB0352BA}" presName="spacer" presStyleCnt="0"/>
      <dgm:spPr/>
    </dgm:pt>
    <dgm:pt modelId="{F88594DC-9171-4F77-BB12-3096C86F71CA}" type="pres">
      <dgm:prSet presAssocID="{919C95F4-99C9-46FD-86B0-E223E2D28C17}" presName="parentText" presStyleLbl="node1" presStyleIdx="2" presStyleCnt="3">
        <dgm:presLayoutVars>
          <dgm:chMax val="0"/>
          <dgm:bulletEnabled val="1"/>
        </dgm:presLayoutVars>
      </dgm:prSet>
      <dgm:spPr>
        <a:solidFill>
          <a:schemeClr val="tx2">
            <a:lumMod val="75000"/>
            <a:lumOff val="25000"/>
          </a:schemeClr>
        </a:solidFill>
      </dgm:spPr>
    </dgm:pt>
  </dgm:ptLst>
  <dgm:cxnLst>
    <dgm:cxn modelId="{30DF6A02-47CF-4459-AA02-3D53B027739A}" srcId="{421CF6F1-46CC-4FDD-ACCE-6281352A1193}" destId="{919C95F4-99C9-46FD-86B0-E223E2D28C17}" srcOrd="2" destOrd="0" parTransId="{764794AF-F920-43D6-A7F6-D18D1CCD0316}" sibTransId="{3B2E7CC1-DB8A-4FFB-8EDF-531C2721ADC8}"/>
    <dgm:cxn modelId="{5320464A-C7B8-4CF1-AF6A-692FEDC2EA0B}" srcId="{421CF6F1-46CC-4FDD-ACCE-6281352A1193}" destId="{10861847-71AB-43A0-9373-FFEEAD5E1A64}" srcOrd="0" destOrd="0" parTransId="{2AFC1AEA-799C-4BB2-A47A-6BE9C08E84C1}" sibTransId="{0749FE15-1891-4D00-9ACC-F72528E2C534}"/>
    <dgm:cxn modelId="{1D04146C-93AB-4085-9027-5F6613AB2053}" type="presOf" srcId="{10861847-71AB-43A0-9373-FFEEAD5E1A64}" destId="{66F7F8F6-E2C2-4693-9EDA-1A43F32224DC}" srcOrd="0" destOrd="0" presId="urn:microsoft.com/office/officeart/2005/8/layout/vList2"/>
    <dgm:cxn modelId="{63B07A73-3166-47B9-9AEB-13196A9F1285}" srcId="{421CF6F1-46CC-4FDD-ACCE-6281352A1193}" destId="{7CD149BA-48D3-423D-8840-C6EED4CF17D7}" srcOrd="1" destOrd="0" parTransId="{8AD61924-1177-4D73-AC08-54B5F5BD6CF0}" sibTransId="{4AF28848-EF41-4A0E-AC0C-3901BB0352BA}"/>
    <dgm:cxn modelId="{448DE5AC-945B-40F2-A1A8-CFAA244EB54E}" type="presOf" srcId="{7CD149BA-48D3-423D-8840-C6EED4CF17D7}" destId="{F02170BA-A217-4BDA-BD99-92F16C190F3A}" srcOrd="0" destOrd="0" presId="urn:microsoft.com/office/officeart/2005/8/layout/vList2"/>
    <dgm:cxn modelId="{6F3122CD-4165-4948-9840-FF897CBF717C}" type="presOf" srcId="{421CF6F1-46CC-4FDD-ACCE-6281352A1193}" destId="{DFFC9B41-BFFA-447A-9595-068EE385BBF3}" srcOrd="0" destOrd="0" presId="urn:microsoft.com/office/officeart/2005/8/layout/vList2"/>
    <dgm:cxn modelId="{4AD3FFD7-A8FE-4918-B8B2-A4933A6E794B}" type="presOf" srcId="{919C95F4-99C9-46FD-86B0-E223E2D28C17}" destId="{F88594DC-9171-4F77-BB12-3096C86F71CA}" srcOrd="0" destOrd="0" presId="urn:microsoft.com/office/officeart/2005/8/layout/vList2"/>
    <dgm:cxn modelId="{6C43379C-9216-44E0-86E1-9DA624002F0F}" type="presParOf" srcId="{DFFC9B41-BFFA-447A-9595-068EE385BBF3}" destId="{66F7F8F6-E2C2-4693-9EDA-1A43F32224DC}" srcOrd="0" destOrd="0" presId="urn:microsoft.com/office/officeart/2005/8/layout/vList2"/>
    <dgm:cxn modelId="{C4E6B114-A80C-4A66-8C74-C4CD6CED382F}" type="presParOf" srcId="{DFFC9B41-BFFA-447A-9595-068EE385BBF3}" destId="{2301A921-118C-41AF-B026-16F0C8671F79}" srcOrd="1" destOrd="0" presId="urn:microsoft.com/office/officeart/2005/8/layout/vList2"/>
    <dgm:cxn modelId="{C9FA1F84-BFF2-451C-8C88-56D632FA7109}" type="presParOf" srcId="{DFFC9B41-BFFA-447A-9595-068EE385BBF3}" destId="{F02170BA-A217-4BDA-BD99-92F16C190F3A}" srcOrd="2" destOrd="0" presId="urn:microsoft.com/office/officeart/2005/8/layout/vList2"/>
    <dgm:cxn modelId="{782920D3-5341-4537-B958-D831EA105340}" type="presParOf" srcId="{DFFC9B41-BFFA-447A-9595-068EE385BBF3}" destId="{CFCF5D5B-1254-4616-BC85-F48CA14F433E}" srcOrd="3" destOrd="0" presId="urn:microsoft.com/office/officeart/2005/8/layout/vList2"/>
    <dgm:cxn modelId="{1B0F487F-55AF-40A5-AB91-127C5D685A3D}" type="presParOf" srcId="{DFFC9B41-BFFA-447A-9595-068EE385BBF3}" destId="{F88594DC-9171-4F77-BB12-3096C86F71CA}"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D98FF7E-E74C-4D76-BC13-B68354571A45}">
      <dsp:nvSpPr>
        <dsp:cNvPr id="0" name=""/>
        <dsp:cNvSpPr/>
      </dsp:nvSpPr>
      <dsp:spPr>
        <a:xfrm>
          <a:off x="0" y="531"/>
          <a:ext cx="10515600" cy="1244702"/>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5DE139B-E8BC-487D-85E9-3E8F2F5EF58C}">
      <dsp:nvSpPr>
        <dsp:cNvPr id="0" name=""/>
        <dsp:cNvSpPr/>
      </dsp:nvSpPr>
      <dsp:spPr>
        <a:xfrm>
          <a:off x="376522" y="280590"/>
          <a:ext cx="684586" cy="68458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60441DA-F1E8-421B-A9CF-18A9302AA967}">
      <dsp:nvSpPr>
        <dsp:cNvPr id="0" name=""/>
        <dsp:cNvSpPr/>
      </dsp:nvSpPr>
      <dsp:spPr>
        <a:xfrm>
          <a:off x="1437631" y="531"/>
          <a:ext cx="9077968" cy="12447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731" tIns="131731" rIns="131731" bIns="131731" numCol="1" spcCol="1270" anchor="ctr" anchorCtr="0">
          <a:noAutofit/>
        </a:bodyPr>
        <a:lstStyle/>
        <a:p>
          <a:pPr marL="0" lvl="0" indent="0" algn="l" defTabSz="666750">
            <a:lnSpc>
              <a:spcPct val="100000"/>
            </a:lnSpc>
            <a:spcBef>
              <a:spcPct val="0"/>
            </a:spcBef>
            <a:spcAft>
              <a:spcPct val="35000"/>
            </a:spcAft>
            <a:buNone/>
          </a:pPr>
          <a:r>
            <a:rPr lang="pl-PL" sz="1500" kern="1200"/>
            <a:t>Celem projektu jest opracowanie modelu predykcyjnego umożliwiającego szacowanie wartości rynkowej nieruchomości mieszkalnych</a:t>
          </a:r>
          <a:r>
            <a:rPr lang="pl-PL" sz="1500" kern="1200">
              <a:latin typeface="Aptos Display" panose="02110004020202020204"/>
            </a:rPr>
            <a:t> mając na </a:t>
          </a:r>
          <a:r>
            <a:rPr lang="pl-PL" sz="1500" kern="1200" err="1">
              <a:latin typeface="Aptos Display" panose="02110004020202020204"/>
            </a:rPr>
            <a:t>uwadzę</a:t>
          </a:r>
          <a:r>
            <a:rPr lang="pl-PL" sz="1500" kern="1200">
              <a:latin typeface="Aptos Display" panose="02110004020202020204"/>
            </a:rPr>
            <a:t> </a:t>
          </a:r>
          <a:r>
            <a:rPr lang="pl-PL" sz="1500" b="1" kern="1200">
              <a:latin typeface="Aptos Display" panose="02110004020202020204"/>
            </a:rPr>
            <a:t>niedobór</a:t>
          </a:r>
          <a:r>
            <a:rPr lang="pl-PL" sz="1500" kern="1200">
              <a:latin typeface="Aptos Display" panose="02110004020202020204"/>
            </a:rPr>
            <a:t> tego typu rozwiązań na rynku.</a:t>
          </a:r>
          <a:endParaRPr lang="en-US" sz="1500" kern="1200"/>
        </a:p>
      </dsp:txBody>
      <dsp:txXfrm>
        <a:off x="1437631" y="531"/>
        <a:ext cx="9077968" cy="1244702"/>
      </dsp:txXfrm>
    </dsp:sp>
    <dsp:sp modelId="{6D3A54E5-FBF7-4636-BCB3-E68F9C1D566B}">
      <dsp:nvSpPr>
        <dsp:cNvPr id="0" name=""/>
        <dsp:cNvSpPr/>
      </dsp:nvSpPr>
      <dsp:spPr>
        <a:xfrm>
          <a:off x="0" y="1556410"/>
          <a:ext cx="10515600" cy="1244702"/>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C6E1C05-109F-478D-BFAA-E8AC1100056A}">
      <dsp:nvSpPr>
        <dsp:cNvPr id="0" name=""/>
        <dsp:cNvSpPr/>
      </dsp:nvSpPr>
      <dsp:spPr>
        <a:xfrm>
          <a:off x="376522" y="1836468"/>
          <a:ext cx="684586" cy="68458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AD4342B-E61F-4FE9-A5A6-DD20914E9108}">
      <dsp:nvSpPr>
        <dsp:cNvPr id="0" name=""/>
        <dsp:cNvSpPr/>
      </dsp:nvSpPr>
      <dsp:spPr>
        <a:xfrm>
          <a:off x="1437631" y="1556410"/>
          <a:ext cx="9077968" cy="12447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731" tIns="131731" rIns="131731" bIns="131731" numCol="1" spcCol="1270" anchor="ctr" anchorCtr="0">
          <a:noAutofit/>
        </a:bodyPr>
        <a:lstStyle/>
        <a:p>
          <a:pPr marL="0" lvl="0" indent="0" algn="l" defTabSz="666750">
            <a:lnSpc>
              <a:spcPct val="100000"/>
            </a:lnSpc>
            <a:spcBef>
              <a:spcPct val="0"/>
            </a:spcBef>
            <a:spcAft>
              <a:spcPct val="35000"/>
            </a:spcAft>
            <a:buNone/>
          </a:pPr>
          <a:r>
            <a:rPr lang="pl-PL" sz="1500" kern="1200"/>
            <a:t>Model ten będzie wykorzystywał różnorodne dane wejściowe, takie jak lokalizacja, liczba </a:t>
          </a:r>
          <a:r>
            <a:rPr lang="pl-PL" sz="1500" kern="1200">
              <a:latin typeface="Aptos Display" panose="02110004020202020204"/>
            </a:rPr>
            <a:t>pokoi</a:t>
          </a:r>
          <a:br>
            <a:rPr lang="pl-PL" sz="1500" kern="1200">
              <a:solidFill>
                <a:srgbClr val="010000"/>
              </a:solidFill>
              <a:latin typeface="Aptos Display" panose="02110004020202020204"/>
            </a:rPr>
          </a:br>
          <a:r>
            <a:rPr lang="pl-PL" sz="1500" kern="1200">
              <a:latin typeface="Aptos Display" panose="02110004020202020204"/>
            </a:rPr>
            <a:t>i</a:t>
          </a:r>
          <a:r>
            <a:rPr lang="pl-PL" sz="1500" kern="1200"/>
            <a:t> wiele więcej. Poprzez analizę tych czynników i wykorzystanie technik uczenia maszynowego, projekt ma na celu dostarczenie narzędzia, które pozwoli na dokładne i rzetelne oszacowanie wartości nieruchomości.</a:t>
          </a:r>
          <a:endParaRPr lang="en-US" sz="1500" kern="1200"/>
        </a:p>
      </dsp:txBody>
      <dsp:txXfrm>
        <a:off x="1437631" y="1556410"/>
        <a:ext cx="9077968" cy="1244702"/>
      </dsp:txXfrm>
    </dsp:sp>
    <dsp:sp modelId="{57B6181F-F433-4140-A9A4-7C7CAB649599}">
      <dsp:nvSpPr>
        <dsp:cNvPr id="0" name=""/>
        <dsp:cNvSpPr/>
      </dsp:nvSpPr>
      <dsp:spPr>
        <a:xfrm>
          <a:off x="0" y="3112289"/>
          <a:ext cx="10515600" cy="1244702"/>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5050250-EA1E-41B2-86C1-CB4FD019A7CD}">
      <dsp:nvSpPr>
        <dsp:cNvPr id="0" name=""/>
        <dsp:cNvSpPr/>
      </dsp:nvSpPr>
      <dsp:spPr>
        <a:xfrm>
          <a:off x="376522" y="3392347"/>
          <a:ext cx="684586" cy="68458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D912099-DC06-45DA-98CD-6427D5C16AF7}">
      <dsp:nvSpPr>
        <dsp:cNvPr id="0" name=""/>
        <dsp:cNvSpPr/>
      </dsp:nvSpPr>
      <dsp:spPr>
        <a:xfrm>
          <a:off x="1437631" y="3112289"/>
          <a:ext cx="9077968" cy="12447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731" tIns="131731" rIns="131731" bIns="131731" numCol="1" spcCol="1270" anchor="ctr" anchorCtr="0">
          <a:noAutofit/>
        </a:bodyPr>
        <a:lstStyle/>
        <a:p>
          <a:pPr marL="0" lvl="0" indent="0" algn="l" defTabSz="666750">
            <a:lnSpc>
              <a:spcPct val="100000"/>
            </a:lnSpc>
            <a:spcBef>
              <a:spcPct val="0"/>
            </a:spcBef>
            <a:spcAft>
              <a:spcPct val="35000"/>
            </a:spcAft>
            <a:buNone/>
          </a:pPr>
          <a:r>
            <a:rPr lang="pl-PL" sz="1500" kern="1200"/>
            <a:t>Nasze rozwiązanie może być wykorzystywane przez </a:t>
          </a:r>
          <a:r>
            <a:rPr lang="pl-PL" sz="1500" b="1" kern="1200"/>
            <a:t>agencje nieruchomości</a:t>
          </a:r>
          <a:r>
            <a:rPr lang="pl-PL" sz="1500" kern="1200"/>
            <a:t>, </a:t>
          </a:r>
          <a:r>
            <a:rPr lang="pl-PL" sz="1500" b="1" kern="1200"/>
            <a:t>banki</a:t>
          </a:r>
          <a:r>
            <a:rPr lang="pl-PL" sz="1500" kern="1200"/>
            <a:t>, </a:t>
          </a:r>
          <a:r>
            <a:rPr lang="pl-PL" sz="1500" b="1" kern="1200"/>
            <a:t>inwestorów</a:t>
          </a:r>
          <a:r>
            <a:rPr lang="pl-PL" sz="1500" kern="1200"/>
            <a:t> </a:t>
          </a:r>
          <a:r>
            <a:rPr lang="pl-PL" sz="1500" b="0" kern="1200"/>
            <a:t>oraz</a:t>
          </a:r>
          <a:r>
            <a:rPr lang="pl-PL" sz="1500" b="1" kern="1200"/>
            <a:t> właścicieli</a:t>
          </a:r>
          <a:r>
            <a:rPr lang="pl-PL" sz="1500" kern="1200"/>
            <a:t> do podejmowania decyzji dotyczących handlu, wynajmu lub inwestycji w nieruchomości mieszkalne.</a:t>
          </a:r>
          <a:endParaRPr lang="en-US" sz="1500" kern="1200"/>
        </a:p>
      </dsp:txBody>
      <dsp:txXfrm>
        <a:off x="1437631" y="3112289"/>
        <a:ext cx="9077968" cy="1244702"/>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25D297-0B48-47C0-BDDC-CCA3DF4ABEF2}">
      <dsp:nvSpPr>
        <dsp:cNvPr id="0" name=""/>
        <dsp:cNvSpPr/>
      </dsp:nvSpPr>
      <dsp:spPr>
        <a:xfrm>
          <a:off x="783034" y="0"/>
          <a:ext cx="8874389" cy="3999442"/>
        </a:xfrm>
        <a:prstGeom prst="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C8042B1F-B3FE-4697-BB57-C758CD4D4884}">
      <dsp:nvSpPr>
        <dsp:cNvPr id="0" name=""/>
        <dsp:cNvSpPr/>
      </dsp:nvSpPr>
      <dsp:spPr>
        <a:xfrm>
          <a:off x="5225" y="1199832"/>
          <a:ext cx="2513254" cy="1599776"/>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rtl="0">
            <a:lnSpc>
              <a:spcPct val="90000"/>
            </a:lnSpc>
            <a:spcBef>
              <a:spcPct val="0"/>
            </a:spcBef>
            <a:spcAft>
              <a:spcPct val="35000"/>
            </a:spcAft>
            <a:buNone/>
          </a:pPr>
          <a:r>
            <a:rPr lang="pl-PL" sz="1800" kern="1200">
              <a:latin typeface="Aptos Display" panose="02110004020202020204"/>
            </a:rPr>
            <a:t>Przechwyć zapytanie HTTP od użytkownika za pomocą kontrolera REST.</a:t>
          </a:r>
          <a:endParaRPr lang="pl-PL" sz="1800" kern="1200"/>
        </a:p>
      </dsp:txBody>
      <dsp:txXfrm>
        <a:off x="83320" y="1277927"/>
        <a:ext cx="2357064" cy="1443586"/>
      </dsp:txXfrm>
    </dsp:sp>
    <dsp:sp modelId="{A4BA330C-8020-4A1B-A626-D6E84ABE906B}">
      <dsp:nvSpPr>
        <dsp:cNvPr id="0" name=""/>
        <dsp:cNvSpPr/>
      </dsp:nvSpPr>
      <dsp:spPr>
        <a:xfrm>
          <a:off x="2644142" y="1199832"/>
          <a:ext cx="2513254" cy="1599776"/>
        </a:xfrm>
        <a:prstGeom prst="round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rtl="0">
            <a:lnSpc>
              <a:spcPct val="90000"/>
            </a:lnSpc>
            <a:spcBef>
              <a:spcPct val="0"/>
            </a:spcBef>
            <a:spcAft>
              <a:spcPct val="35000"/>
            </a:spcAft>
            <a:buNone/>
          </a:pPr>
          <a:r>
            <a:rPr lang="pl-PL" sz="1800" kern="1200">
              <a:latin typeface="Aptos Display" panose="02110004020202020204"/>
            </a:rPr>
            <a:t>Przetwórz dane użytkownika do klasy serwisowej.</a:t>
          </a:r>
          <a:endParaRPr lang="pl-PL" sz="1800" kern="1200"/>
        </a:p>
      </dsp:txBody>
      <dsp:txXfrm>
        <a:off x="2722237" y="1277927"/>
        <a:ext cx="2357064" cy="1443586"/>
      </dsp:txXfrm>
    </dsp:sp>
    <dsp:sp modelId="{C9052DDF-06E3-43F9-B135-C2169952E59E}">
      <dsp:nvSpPr>
        <dsp:cNvPr id="0" name=""/>
        <dsp:cNvSpPr/>
      </dsp:nvSpPr>
      <dsp:spPr>
        <a:xfrm>
          <a:off x="5283060" y="1199832"/>
          <a:ext cx="2513254" cy="1599776"/>
        </a:xfrm>
        <a:prstGeom prst="round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rtl="0">
            <a:lnSpc>
              <a:spcPct val="90000"/>
            </a:lnSpc>
            <a:spcBef>
              <a:spcPct val="0"/>
            </a:spcBef>
            <a:spcAft>
              <a:spcPct val="35000"/>
            </a:spcAft>
            <a:buNone/>
          </a:pPr>
          <a:r>
            <a:rPr lang="pl-PL" sz="1800" kern="1200">
              <a:latin typeface="Aptos Display" panose="02110004020202020204"/>
            </a:rPr>
            <a:t>Przekaż dane do modelu predykcyjnego i przeprowadź predykcję.</a:t>
          </a:r>
          <a:endParaRPr lang="pl-PL" sz="1800" kern="1200"/>
        </a:p>
      </dsp:txBody>
      <dsp:txXfrm>
        <a:off x="5361155" y="1277927"/>
        <a:ext cx="2357064" cy="1443586"/>
      </dsp:txXfrm>
    </dsp:sp>
    <dsp:sp modelId="{37DED44C-6F55-4A6F-9A0A-A5721A2B3321}">
      <dsp:nvSpPr>
        <dsp:cNvPr id="0" name=""/>
        <dsp:cNvSpPr/>
      </dsp:nvSpPr>
      <dsp:spPr>
        <a:xfrm>
          <a:off x="7921977" y="1199832"/>
          <a:ext cx="2513254" cy="1599776"/>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rtl="0">
            <a:lnSpc>
              <a:spcPct val="90000"/>
            </a:lnSpc>
            <a:spcBef>
              <a:spcPct val="0"/>
            </a:spcBef>
            <a:spcAft>
              <a:spcPct val="35000"/>
            </a:spcAft>
            <a:buNone/>
          </a:pPr>
          <a:r>
            <a:rPr lang="pl-PL" sz="1800" kern="1200">
              <a:latin typeface="Aptos Display" panose="02110004020202020204"/>
            </a:rPr>
            <a:t>Zwróć otrzymane dane do kontrolera REST i stwórz odpowiedź HTTP do użytkownika z wynikiem modelu.</a:t>
          </a:r>
        </a:p>
      </dsp:txBody>
      <dsp:txXfrm>
        <a:off x="8000072" y="1277927"/>
        <a:ext cx="2357064" cy="144358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73D1CF-82FF-4701-B541-AF86695C3FA1}">
      <dsp:nvSpPr>
        <dsp:cNvPr id="0" name=""/>
        <dsp:cNvSpPr/>
      </dsp:nvSpPr>
      <dsp:spPr>
        <a:xfrm>
          <a:off x="2602672" y="1629624"/>
          <a:ext cx="566501" cy="91440"/>
        </a:xfrm>
        <a:custGeom>
          <a:avLst/>
          <a:gdLst/>
          <a:ahLst/>
          <a:cxnLst/>
          <a:rect l="0" t="0" r="0" b="0"/>
          <a:pathLst>
            <a:path>
              <a:moveTo>
                <a:pt x="0" y="45720"/>
              </a:moveTo>
              <a:lnTo>
                <a:pt x="566501" y="45720"/>
              </a:lnTo>
            </a:path>
          </a:pathLst>
        </a:custGeom>
        <a:noFill/>
        <a:ln w="1270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870995" y="1672356"/>
        <a:ext cx="29855" cy="5976"/>
      </dsp:txXfrm>
    </dsp:sp>
    <dsp:sp modelId="{F42E1E35-AD09-49C1-BEEF-564F84A26219}">
      <dsp:nvSpPr>
        <dsp:cNvPr id="0" name=""/>
        <dsp:cNvSpPr/>
      </dsp:nvSpPr>
      <dsp:spPr>
        <a:xfrm>
          <a:off x="8376" y="896515"/>
          <a:ext cx="2596095" cy="1557657"/>
        </a:xfrm>
        <a:prstGeom prst="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211" tIns="133530" rIns="127211" bIns="133530" numCol="1" spcCol="1270" anchor="ctr" anchorCtr="0">
          <a:noAutofit/>
        </a:bodyPr>
        <a:lstStyle/>
        <a:p>
          <a:pPr marL="0" lvl="0" indent="0" algn="ctr" defTabSz="533400" rtl="0">
            <a:lnSpc>
              <a:spcPct val="90000"/>
            </a:lnSpc>
            <a:spcBef>
              <a:spcPct val="0"/>
            </a:spcBef>
            <a:spcAft>
              <a:spcPct val="35000"/>
            </a:spcAft>
            <a:buNone/>
          </a:pPr>
          <a:r>
            <a:rPr lang="pl-PL" sz="1200" b="1" kern="1200">
              <a:solidFill>
                <a:schemeClr val="tx1"/>
              </a:solidFill>
            </a:rPr>
            <a:t>Koncepcja </a:t>
          </a:r>
          <a:r>
            <a:rPr lang="pl-PL" sz="1200" b="1" kern="1200">
              <a:solidFill>
                <a:schemeClr val="tx1"/>
              </a:solidFill>
              <a:latin typeface="Aptos Display" panose="02110004020202020204"/>
            </a:rPr>
            <a:t>projektu</a:t>
          </a:r>
          <a:br>
            <a:rPr lang="pl-PL" sz="1200" b="1" kern="1200">
              <a:solidFill>
                <a:schemeClr val="tx1"/>
              </a:solidFill>
              <a:latin typeface="Aptos Display" panose="02110004020202020204"/>
            </a:rPr>
          </a:br>
          <a:r>
            <a:rPr lang="pl-PL" sz="1200" kern="1200">
              <a:solidFill>
                <a:schemeClr val="tx1"/>
              </a:solidFill>
              <a:latin typeface="Aptos Display" panose="02110004020202020204"/>
            </a:rPr>
            <a:t>Pierwszy</a:t>
          </a:r>
          <a:r>
            <a:rPr lang="pl-PL" sz="1200" kern="1200">
              <a:solidFill>
                <a:schemeClr val="tx1"/>
              </a:solidFill>
            </a:rPr>
            <a:t> etap obejmuje zrozumienie celu projektu oraz identyfikację potrzeb i oczekiwań klienta lub użytkownika końcowego.</a:t>
          </a:r>
          <a:endParaRPr lang="en-US" sz="1200" kern="1200">
            <a:solidFill>
              <a:schemeClr val="tx1"/>
            </a:solidFill>
          </a:endParaRPr>
        </a:p>
      </dsp:txBody>
      <dsp:txXfrm>
        <a:off x="8376" y="896515"/>
        <a:ext cx="2596095" cy="1557657"/>
      </dsp:txXfrm>
    </dsp:sp>
    <dsp:sp modelId="{BB2EFF39-3234-4233-BCF5-87F6D36120F3}">
      <dsp:nvSpPr>
        <dsp:cNvPr id="0" name=""/>
        <dsp:cNvSpPr/>
      </dsp:nvSpPr>
      <dsp:spPr>
        <a:xfrm>
          <a:off x="5795869" y="1629624"/>
          <a:ext cx="566501" cy="91440"/>
        </a:xfrm>
        <a:custGeom>
          <a:avLst/>
          <a:gdLst/>
          <a:ahLst/>
          <a:cxnLst/>
          <a:rect l="0" t="0" r="0" b="0"/>
          <a:pathLst>
            <a:path>
              <a:moveTo>
                <a:pt x="0" y="45720"/>
              </a:moveTo>
              <a:lnTo>
                <a:pt x="566501" y="45720"/>
              </a:lnTo>
            </a:path>
          </a:pathLst>
        </a:custGeom>
        <a:noFill/>
        <a:ln w="12700" cap="flat" cmpd="sng" algn="ctr">
          <a:solidFill>
            <a:schemeClr val="accent3">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064192" y="1672356"/>
        <a:ext cx="29855" cy="5976"/>
      </dsp:txXfrm>
    </dsp:sp>
    <dsp:sp modelId="{A02B36C9-BEF7-4FB4-AE03-13AAA37FF6EC}">
      <dsp:nvSpPr>
        <dsp:cNvPr id="0" name=""/>
        <dsp:cNvSpPr/>
      </dsp:nvSpPr>
      <dsp:spPr>
        <a:xfrm>
          <a:off x="3201573" y="896515"/>
          <a:ext cx="2596095" cy="1557657"/>
        </a:xfrm>
        <a:prstGeom prst="rect">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211" tIns="133530" rIns="127211" bIns="133530" numCol="1" spcCol="1270" anchor="ctr" anchorCtr="0">
          <a:noAutofit/>
        </a:bodyPr>
        <a:lstStyle/>
        <a:p>
          <a:pPr marL="0" lvl="0" indent="0" algn="ctr" defTabSz="533400" rtl="0">
            <a:lnSpc>
              <a:spcPct val="100000"/>
            </a:lnSpc>
            <a:spcBef>
              <a:spcPct val="0"/>
            </a:spcBef>
            <a:spcAft>
              <a:spcPct val="35000"/>
            </a:spcAft>
            <a:buNone/>
          </a:pPr>
          <a:r>
            <a:rPr lang="pl-PL" sz="1200" b="1" kern="1200">
              <a:solidFill>
                <a:schemeClr val="tx1"/>
              </a:solidFill>
            </a:rPr>
            <a:t>Zbieranie </a:t>
          </a:r>
          <a:r>
            <a:rPr lang="pl-PL" sz="1200" b="1" kern="1200">
              <a:solidFill>
                <a:schemeClr val="tx1"/>
              </a:solidFill>
              <a:latin typeface="Aptos Display" panose="02110004020202020204"/>
            </a:rPr>
            <a:t>danych</a:t>
          </a:r>
          <a:br>
            <a:rPr lang="pl-PL" sz="1200" b="1" kern="1200">
              <a:solidFill>
                <a:schemeClr val="tx1"/>
              </a:solidFill>
              <a:latin typeface="Aptos Display" panose="02110004020202020204"/>
            </a:rPr>
          </a:br>
          <a:r>
            <a:rPr lang="pl-PL" sz="1200" kern="1200">
              <a:solidFill>
                <a:schemeClr val="tx1"/>
              </a:solidFill>
              <a:latin typeface="Aptos Display" panose="02110004020202020204"/>
            </a:rPr>
            <a:t>W</a:t>
          </a:r>
          <a:r>
            <a:rPr lang="pl-PL" sz="1200" kern="1200">
              <a:solidFill>
                <a:schemeClr val="tx1"/>
              </a:solidFill>
            </a:rPr>
            <a:t> tym etapie zbiera się dane niezbędne do budowy modelu predykcyjnego. Dane te mogą obejmować informacje o nieruchomościach, takie jak lokalizacja, powierzchnia</a:t>
          </a:r>
          <a:r>
            <a:rPr lang="pl-PL" sz="1200" kern="1200">
              <a:solidFill>
                <a:schemeClr val="tx1"/>
              </a:solidFill>
              <a:latin typeface="Aptos Display" panose="02110004020202020204"/>
            </a:rPr>
            <a:t>,</a:t>
          </a:r>
          <a:r>
            <a:rPr lang="pl-PL" sz="1200" kern="1200">
              <a:solidFill>
                <a:schemeClr val="tx1"/>
              </a:solidFill>
            </a:rPr>
            <a:t> a także dane z </a:t>
          </a:r>
          <a:r>
            <a:rPr lang="pl-PL" sz="1200" b="0" kern="1200">
              <a:solidFill>
                <a:schemeClr val="tx1"/>
              </a:solidFill>
              <a:latin typeface="Arial"/>
              <a:cs typeface="Arial"/>
            </a:rPr>
            <a:t>rynku</a:t>
          </a:r>
          <a:endParaRPr lang="en-US" sz="1200" b="0" kern="1200">
            <a:solidFill>
              <a:schemeClr val="tx1"/>
            </a:solidFill>
            <a:latin typeface="Aptos Display" panose="02110004020202020204"/>
            <a:cs typeface="Arial"/>
          </a:endParaRPr>
        </a:p>
      </dsp:txBody>
      <dsp:txXfrm>
        <a:off x="3201573" y="896515"/>
        <a:ext cx="2596095" cy="1557657"/>
      </dsp:txXfrm>
    </dsp:sp>
    <dsp:sp modelId="{D8272DBB-189D-4BAD-B685-6427CCED8715}">
      <dsp:nvSpPr>
        <dsp:cNvPr id="0" name=""/>
        <dsp:cNvSpPr/>
      </dsp:nvSpPr>
      <dsp:spPr>
        <a:xfrm>
          <a:off x="8989066" y="1629624"/>
          <a:ext cx="566501" cy="91440"/>
        </a:xfrm>
        <a:custGeom>
          <a:avLst/>
          <a:gdLst/>
          <a:ahLst/>
          <a:cxnLst/>
          <a:rect l="0" t="0" r="0" b="0"/>
          <a:pathLst>
            <a:path>
              <a:moveTo>
                <a:pt x="0" y="45720"/>
              </a:moveTo>
              <a:lnTo>
                <a:pt x="566501" y="45720"/>
              </a:lnTo>
            </a:path>
          </a:pathLst>
        </a:custGeom>
        <a:noFill/>
        <a:ln w="12700" cap="flat" cmpd="sng" algn="ctr">
          <a:solidFill>
            <a:schemeClr val="accent4">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pl-PL" sz="500" kern="1200"/>
        </a:p>
      </dsp:txBody>
      <dsp:txXfrm>
        <a:off x="9257389" y="1672356"/>
        <a:ext cx="29855" cy="5976"/>
      </dsp:txXfrm>
    </dsp:sp>
    <dsp:sp modelId="{257931BD-21D2-4E0E-BB7A-49D511CC9D59}">
      <dsp:nvSpPr>
        <dsp:cNvPr id="0" name=""/>
        <dsp:cNvSpPr/>
      </dsp:nvSpPr>
      <dsp:spPr>
        <a:xfrm>
          <a:off x="6394770" y="896515"/>
          <a:ext cx="2596095" cy="1557657"/>
        </a:xfrm>
        <a:prstGeom prst="rect">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211" tIns="133530" rIns="127211" bIns="133530" numCol="1" spcCol="1270" anchor="ctr" anchorCtr="0">
          <a:noAutofit/>
        </a:bodyPr>
        <a:lstStyle/>
        <a:p>
          <a:pPr marL="0" lvl="0" indent="0" algn="ctr" defTabSz="533400">
            <a:lnSpc>
              <a:spcPct val="90000"/>
            </a:lnSpc>
            <a:spcBef>
              <a:spcPct val="0"/>
            </a:spcBef>
            <a:spcAft>
              <a:spcPct val="35000"/>
            </a:spcAft>
            <a:buNone/>
          </a:pPr>
          <a:r>
            <a:rPr lang="pl-PL" sz="1200" b="1" kern="1200">
              <a:solidFill>
                <a:schemeClr val="tx1"/>
              </a:solidFill>
              <a:latin typeface="Arial"/>
              <a:cs typeface="Arial"/>
            </a:rPr>
            <a:t>Przetwarzanie danych</a:t>
          </a:r>
          <a:br>
            <a:rPr lang="pl-PL" sz="1200" b="1" kern="1200">
              <a:solidFill>
                <a:schemeClr val="tx1"/>
              </a:solidFill>
              <a:latin typeface="Arial"/>
              <a:cs typeface="Arial"/>
            </a:rPr>
          </a:br>
          <a:r>
            <a:rPr lang="pl-PL" sz="1200" kern="1200">
              <a:solidFill>
                <a:schemeClr val="tx1"/>
              </a:solidFill>
              <a:latin typeface="Arial"/>
              <a:cs typeface="Arial"/>
            </a:rPr>
            <a:t>Po zebraniu danych konieczne jest ich przetworzenie i oczyszczenie. Może to obejmować usuwanie wartości odstających, uzupełnianie brakujących danych oraz normalizację lub standaryzację danych.</a:t>
          </a:r>
          <a:endParaRPr lang="pl-PL" sz="1200" kern="1200">
            <a:solidFill>
              <a:schemeClr val="tx1"/>
            </a:solidFill>
          </a:endParaRPr>
        </a:p>
      </dsp:txBody>
      <dsp:txXfrm>
        <a:off x="6394770" y="896515"/>
        <a:ext cx="2596095" cy="1557657"/>
      </dsp:txXfrm>
    </dsp:sp>
    <dsp:sp modelId="{2F122701-B51C-4185-B5F9-678042995C71}">
      <dsp:nvSpPr>
        <dsp:cNvPr id="0" name=""/>
        <dsp:cNvSpPr/>
      </dsp:nvSpPr>
      <dsp:spPr>
        <a:xfrm>
          <a:off x="1306424" y="2452373"/>
          <a:ext cx="9579590" cy="566501"/>
        </a:xfrm>
        <a:custGeom>
          <a:avLst/>
          <a:gdLst/>
          <a:ahLst/>
          <a:cxnLst/>
          <a:rect l="0" t="0" r="0" b="0"/>
          <a:pathLst>
            <a:path>
              <a:moveTo>
                <a:pt x="9579590" y="0"/>
              </a:moveTo>
              <a:lnTo>
                <a:pt x="9579590" y="300350"/>
              </a:lnTo>
              <a:lnTo>
                <a:pt x="0" y="300350"/>
              </a:lnTo>
              <a:lnTo>
                <a:pt x="0" y="566501"/>
              </a:lnTo>
            </a:path>
          </a:pathLst>
        </a:custGeom>
        <a:noFill/>
        <a:ln w="12700" cap="flat" cmpd="sng" algn="ctr">
          <a:solidFill>
            <a:schemeClr val="accent5">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856265" y="2732635"/>
        <a:ext cx="479909" cy="5976"/>
      </dsp:txXfrm>
    </dsp:sp>
    <dsp:sp modelId="{78D6FF50-EDDC-433C-BFA5-2FCE854C2E14}">
      <dsp:nvSpPr>
        <dsp:cNvPr id="0" name=""/>
        <dsp:cNvSpPr/>
      </dsp:nvSpPr>
      <dsp:spPr>
        <a:xfrm>
          <a:off x="9587967" y="896515"/>
          <a:ext cx="2596095" cy="1557657"/>
        </a:xfrm>
        <a:prstGeom prst="rect">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211" tIns="133530" rIns="127211" bIns="133530" numCol="1" spcCol="1270" anchor="ctr" anchorCtr="0">
          <a:noAutofit/>
        </a:bodyPr>
        <a:lstStyle/>
        <a:p>
          <a:pPr marL="0" lvl="0" indent="0" algn="ctr" defTabSz="533400" rtl="0">
            <a:lnSpc>
              <a:spcPct val="90000"/>
            </a:lnSpc>
            <a:spcBef>
              <a:spcPct val="0"/>
            </a:spcBef>
            <a:spcAft>
              <a:spcPct val="35000"/>
            </a:spcAft>
            <a:buNone/>
          </a:pPr>
          <a:r>
            <a:rPr lang="pl-PL" sz="1200" b="1" kern="1200">
              <a:solidFill>
                <a:srgbClr val="000000"/>
              </a:solidFill>
            </a:rPr>
            <a:t>Budowa </a:t>
          </a:r>
          <a:r>
            <a:rPr lang="pl-PL" sz="1200" b="1" kern="1200">
              <a:solidFill>
                <a:srgbClr val="000000"/>
              </a:solidFill>
              <a:latin typeface="Aptos Display" panose="02110004020202020204"/>
            </a:rPr>
            <a:t>modelu</a:t>
          </a:r>
          <a:br>
            <a:rPr lang="pl-PL" sz="1200" b="1" kern="1200">
              <a:solidFill>
                <a:srgbClr val="000000"/>
              </a:solidFill>
              <a:latin typeface="Aptos Display" panose="02110004020202020204"/>
            </a:rPr>
          </a:br>
          <a:r>
            <a:rPr lang="pl-PL" sz="1200" kern="1200">
              <a:solidFill>
                <a:srgbClr val="000000"/>
              </a:solidFill>
              <a:latin typeface="Aptos Display" panose="02110004020202020204"/>
            </a:rPr>
            <a:t>Na</a:t>
          </a:r>
          <a:r>
            <a:rPr lang="pl-PL" sz="1200" kern="1200">
              <a:solidFill>
                <a:srgbClr val="000000"/>
              </a:solidFill>
            </a:rPr>
            <a:t> podstawie przetworzonych danych buduje się model predykcyjny. </a:t>
          </a:r>
          <a:r>
            <a:rPr lang="pl-PL" sz="1200" kern="1200">
              <a:solidFill>
                <a:srgbClr val="000000"/>
              </a:solidFill>
              <a:latin typeface="Aptos Display" panose="02110004020202020204"/>
            </a:rPr>
            <a:t>W naszym przypadku są to</a:t>
          </a:r>
          <a:r>
            <a:rPr lang="pl-PL" sz="1200" kern="1200">
              <a:solidFill>
                <a:srgbClr val="000000"/>
              </a:solidFill>
            </a:rPr>
            <a:t> drzewa decyzyjne</a:t>
          </a:r>
          <a:r>
            <a:rPr lang="pl-PL" sz="1200" kern="1200">
              <a:solidFill>
                <a:srgbClr val="000000"/>
              </a:solidFill>
              <a:latin typeface="Aptos Display" panose="02110004020202020204"/>
            </a:rPr>
            <a:t>.</a:t>
          </a:r>
          <a:endParaRPr lang="pl-PL" sz="1200" kern="1200">
            <a:solidFill>
              <a:schemeClr val="tx1"/>
            </a:solidFill>
          </a:endParaRPr>
        </a:p>
      </dsp:txBody>
      <dsp:txXfrm>
        <a:off x="9587967" y="896515"/>
        <a:ext cx="2596095" cy="1557657"/>
      </dsp:txXfrm>
    </dsp:sp>
    <dsp:sp modelId="{B3DD6672-85AF-471D-A9DD-AB5E5F3FD056}">
      <dsp:nvSpPr>
        <dsp:cNvPr id="0" name=""/>
        <dsp:cNvSpPr/>
      </dsp:nvSpPr>
      <dsp:spPr>
        <a:xfrm>
          <a:off x="2602672" y="3784383"/>
          <a:ext cx="566501" cy="91440"/>
        </a:xfrm>
        <a:custGeom>
          <a:avLst/>
          <a:gdLst/>
          <a:ahLst/>
          <a:cxnLst/>
          <a:rect l="0" t="0" r="0" b="0"/>
          <a:pathLst>
            <a:path>
              <a:moveTo>
                <a:pt x="0" y="45720"/>
              </a:moveTo>
              <a:lnTo>
                <a:pt x="566501" y="45720"/>
              </a:lnTo>
            </a:path>
          </a:pathLst>
        </a:custGeom>
        <a:noFill/>
        <a:ln w="12700" cap="flat" cmpd="sng" algn="ctr">
          <a:solidFill>
            <a:schemeClr val="accent6">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870995" y="3827115"/>
        <a:ext cx="29855" cy="5976"/>
      </dsp:txXfrm>
    </dsp:sp>
    <dsp:sp modelId="{A76CDDCB-A5A3-48A2-9527-C836286E851B}">
      <dsp:nvSpPr>
        <dsp:cNvPr id="0" name=""/>
        <dsp:cNvSpPr/>
      </dsp:nvSpPr>
      <dsp:spPr>
        <a:xfrm>
          <a:off x="8376" y="3051274"/>
          <a:ext cx="2596095" cy="1557657"/>
        </a:xfrm>
        <a:prstGeom prst="rect">
          <a:avLst/>
        </a:prstGeom>
        <a:solidFill>
          <a:schemeClr val="accent6">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211" tIns="133530" rIns="127211" bIns="133530" numCol="1" spcCol="1270" anchor="ctr" anchorCtr="0">
          <a:noAutofit/>
        </a:bodyPr>
        <a:lstStyle/>
        <a:p>
          <a:pPr marL="0" lvl="0" indent="0" algn="ctr" defTabSz="533400" rtl="0">
            <a:lnSpc>
              <a:spcPct val="90000"/>
            </a:lnSpc>
            <a:spcBef>
              <a:spcPct val="0"/>
            </a:spcBef>
            <a:spcAft>
              <a:spcPct val="35000"/>
            </a:spcAft>
            <a:buNone/>
          </a:pPr>
          <a:r>
            <a:rPr lang="pl-PL" sz="1200" b="1" kern="1200">
              <a:solidFill>
                <a:srgbClr val="000000"/>
              </a:solidFill>
            </a:rPr>
            <a:t>Ewaluacja modelu</a:t>
          </a:r>
          <a:br>
            <a:rPr lang="pl-PL" sz="1200" b="1" kern="1200">
              <a:solidFill>
                <a:srgbClr val="000000"/>
              </a:solidFill>
              <a:latin typeface="Aptos Display" panose="02110004020202020204"/>
            </a:rPr>
          </a:br>
          <a:r>
            <a:rPr lang="pl-PL" sz="1200" kern="1200">
              <a:solidFill>
                <a:srgbClr val="000000"/>
              </a:solidFill>
            </a:rPr>
            <a:t>Po zbudowaniu modelu konieczne jest jego przetestowanie i ocena wydajności.</a:t>
          </a:r>
          <a:endParaRPr lang="en-US" sz="1200" kern="1200">
            <a:solidFill>
              <a:schemeClr val="tx1"/>
            </a:solidFill>
          </a:endParaRPr>
        </a:p>
      </dsp:txBody>
      <dsp:txXfrm>
        <a:off x="8376" y="3051274"/>
        <a:ext cx="2596095" cy="1557657"/>
      </dsp:txXfrm>
    </dsp:sp>
    <dsp:sp modelId="{AA1BEC70-E006-4C61-86DB-614A06A93A14}">
      <dsp:nvSpPr>
        <dsp:cNvPr id="0" name=""/>
        <dsp:cNvSpPr/>
      </dsp:nvSpPr>
      <dsp:spPr>
        <a:xfrm>
          <a:off x="5795869" y="3784383"/>
          <a:ext cx="566501" cy="91440"/>
        </a:xfrm>
        <a:custGeom>
          <a:avLst/>
          <a:gdLst/>
          <a:ahLst/>
          <a:cxnLst/>
          <a:rect l="0" t="0" r="0" b="0"/>
          <a:pathLst>
            <a:path>
              <a:moveTo>
                <a:pt x="0" y="45720"/>
              </a:moveTo>
              <a:lnTo>
                <a:pt x="566501" y="45720"/>
              </a:lnTo>
            </a:path>
          </a:pathLst>
        </a:custGeom>
        <a:noFill/>
        <a:ln w="1270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064192" y="3827115"/>
        <a:ext cx="29855" cy="5976"/>
      </dsp:txXfrm>
    </dsp:sp>
    <dsp:sp modelId="{A36A68FB-BAED-4274-9923-6B10C05A8368}">
      <dsp:nvSpPr>
        <dsp:cNvPr id="0" name=""/>
        <dsp:cNvSpPr/>
      </dsp:nvSpPr>
      <dsp:spPr>
        <a:xfrm>
          <a:off x="3201573" y="3051274"/>
          <a:ext cx="2596095" cy="1557657"/>
        </a:xfrm>
        <a:prstGeom prst="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211" tIns="133530" rIns="127211" bIns="133530" numCol="1" spcCol="1270" anchor="ctr" anchorCtr="0">
          <a:noAutofit/>
        </a:bodyPr>
        <a:lstStyle/>
        <a:p>
          <a:pPr marL="0" lvl="0" indent="0" algn="ctr" defTabSz="533400" rtl="0">
            <a:lnSpc>
              <a:spcPct val="90000"/>
            </a:lnSpc>
            <a:spcBef>
              <a:spcPct val="0"/>
            </a:spcBef>
            <a:spcAft>
              <a:spcPct val="35000"/>
            </a:spcAft>
            <a:buNone/>
          </a:pPr>
          <a:r>
            <a:rPr lang="pl-PL" sz="1200" b="1" kern="1200">
              <a:solidFill>
                <a:srgbClr val="000000"/>
              </a:solidFill>
            </a:rPr>
            <a:t>Wdrożenie </a:t>
          </a:r>
          <a:r>
            <a:rPr lang="pl-PL" sz="1200" b="1" kern="1200">
              <a:solidFill>
                <a:srgbClr val="000000"/>
              </a:solidFill>
              <a:latin typeface="Aptos Display" panose="02110004020202020204"/>
            </a:rPr>
            <a:t>modelu</a:t>
          </a:r>
          <a:br>
            <a:rPr lang="pl-PL" sz="1200" b="1" kern="1200">
              <a:solidFill>
                <a:srgbClr val="000000"/>
              </a:solidFill>
              <a:latin typeface="Aptos Display" panose="02110004020202020204"/>
            </a:rPr>
          </a:br>
          <a:r>
            <a:rPr lang="pl-PL" sz="1200" kern="1200">
              <a:solidFill>
                <a:srgbClr val="000000"/>
              </a:solidFill>
              <a:latin typeface="Aptos Display" panose="02110004020202020204"/>
            </a:rPr>
            <a:t>Po</a:t>
          </a:r>
          <a:r>
            <a:rPr lang="pl-PL" sz="1200" kern="1200">
              <a:solidFill>
                <a:srgbClr val="000000"/>
              </a:solidFill>
            </a:rPr>
            <a:t> udanej ewaluacji modelu można przejść do jego wdrożenia.</a:t>
          </a:r>
          <a:endParaRPr lang="en-US" sz="1200" kern="1200">
            <a:solidFill>
              <a:schemeClr val="tx1"/>
            </a:solidFill>
          </a:endParaRPr>
        </a:p>
      </dsp:txBody>
      <dsp:txXfrm>
        <a:off x="3201573" y="3051274"/>
        <a:ext cx="2596095" cy="1557657"/>
      </dsp:txXfrm>
    </dsp:sp>
    <dsp:sp modelId="{DBE7F1A3-7B6E-4FE2-98EB-409C6FE0F0E4}">
      <dsp:nvSpPr>
        <dsp:cNvPr id="0" name=""/>
        <dsp:cNvSpPr/>
      </dsp:nvSpPr>
      <dsp:spPr>
        <a:xfrm>
          <a:off x="6394770" y="3051274"/>
          <a:ext cx="2596095" cy="1557657"/>
        </a:xfrm>
        <a:prstGeom prst="rect">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211" tIns="133530" rIns="127211" bIns="133530" numCol="1" spcCol="1270" anchor="ctr" anchorCtr="0">
          <a:noAutofit/>
        </a:bodyPr>
        <a:lstStyle/>
        <a:p>
          <a:pPr marL="0" lvl="0" indent="0" algn="ctr" defTabSz="533400" rtl="0">
            <a:lnSpc>
              <a:spcPct val="90000"/>
            </a:lnSpc>
            <a:spcBef>
              <a:spcPct val="0"/>
            </a:spcBef>
            <a:spcAft>
              <a:spcPct val="35000"/>
            </a:spcAft>
            <a:buNone/>
          </a:pPr>
          <a:r>
            <a:rPr lang="pl-PL" sz="1200" b="1" kern="1200">
              <a:solidFill>
                <a:srgbClr val="000000"/>
              </a:solidFill>
            </a:rPr>
            <a:t>Utrzymanie i aktualizacja</a:t>
          </a:r>
          <a:br>
            <a:rPr lang="pl-PL" sz="1200" b="1" kern="1200">
              <a:solidFill>
                <a:srgbClr val="000000"/>
              </a:solidFill>
              <a:latin typeface="Aptos Display" panose="02110004020202020204"/>
            </a:rPr>
          </a:br>
          <a:r>
            <a:rPr lang="pl-PL" sz="1200" kern="1200">
              <a:solidFill>
                <a:srgbClr val="000000"/>
              </a:solidFill>
            </a:rPr>
            <a:t>Model predykcyjny wymaga stałego monitorowania i aktualizacji, aby zapewnić jego skuteczność w dłuższej perspektywie czasowej.</a:t>
          </a:r>
          <a:endParaRPr lang="pl-PL" sz="1200" kern="1200">
            <a:latin typeface="Aptos Display" panose="02110004020202020204"/>
          </a:endParaRPr>
        </a:p>
      </dsp:txBody>
      <dsp:txXfrm>
        <a:off x="6394770" y="3051274"/>
        <a:ext cx="2596095" cy="155765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DC96ADA-AF7F-48D0-8806-3E465910A26D}">
      <dsp:nvSpPr>
        <dsp:cNvPr id="0" name=""/>
        <dsp:cNvSpPr/>
      </dsp:nvSpPr>
      <dsp:spPr>
        <a:xfrm>
          <a:off x="8092" y="701550"/>
          <a:ext cx="812109" cy="81210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F6CF417-EBE8-43C4-A6B0-590F02DD6EA4}">
      <dsp:nvSpPr>
        <dsp:cNvPr id="0" name=""/>
        <dsp:cNvSpPr/>
      </dsp:nvSpPr>
      <dsp:spPr>
        <a:xfrm>
          <a:off x="8092" y="1640485"/>
          <a:ext cx="2320312" cy="3480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933450">
            <a:lnSpc>
              <a:spcPct val="100000"/>
            </a:lnSpc>
            <a:spcBef>
              <a:spcPct val="0"/>
            </a:spcBef>
            <a:spcAft>
              <a:spcPct val="35000"/>
            </a:spcAft>
            <a:buNone/>
            <a:defRPr b="1"/>
          </a:pPr>
          <a:r>
            <a:rPr lang="pl-PL" sz="2100" kern="1200"/>
            <a:t>Model predykcyjny</a:t>
          </a:r>
          <a:endParaRPr lang="en-US" sz="2100" kern="1200"/>
        </a:p>
      </dsp:txBody>
      <dsp:txXfrm>
        <a:off x="8092" y="1640485"/>
        <a:ext cx="2320312" cy="348046"/>
      </dsp:txXfrm>
    </dsp:sp>
    <dsp:sp modelId="{DFA826C8-8CC3-4CE9-A55E-FA22983F0B1B}">
      <dsp:nvSpPr>
        <dsp:cNvPr id="0" name=""/>
        <dsp:cNvSpPr/>
      </dsp:nvSpPr>
      <dsp:spPr>
        <a:xfrm>
          <a:off x="8092" y="2047521"/>
          <a:ext cx="2320312" cy="16034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11200">
            <a:lnSpc>
              <a:spcPct val="100000"/>
            </a:lnSpc>
            <a:spcBef>
              <a:spcPct val="0"/>
            </a:spcBef>
            <a:spcAft>
              <a:spcPct val="35000"/>
            </a:spcAft>
            <a:buNone/>
          </a:pPr>
          <a:r>
            <a:rPr lang="pl-PL" sz="1600" kern="1200" err="1">
              <a:latin typeface="Aptos Display" panose="02110004020202020204"/>
            </a:rPr>
            <a:t>Preprocessing</a:t>
          </a:r>
          <a:r>
            <a:rPr lang="pl-PL" sz="1600" kern="1200">
              <a:latin typeface="Aptos Display" panose="02110004020202020204"/>
            </a:rPr>
            <a:t> modelu</a:t>
          </a:r>
          <a:endParaRPr lang="pl-PL" sz="1600" kern="1200"/>
        </a:p>
        <a:p>
          <a:pPr marL="0" lvl="0" indent="0" algn="l" defTabSz="711200">
            <a:lnSpc>
              <a:spcPct val="100000"/>
            </a:lnSpc>
            <a:spcBef>
              <a:spcPct val="0"/>
            </a:spcBef>
            <a:spcAft>
              <a:spcPct val="35000"/>
            </a:spcAft>
            <a:buNone/>
          </a:pPr>
          <a:r>
            <a:rPr lang="pl-PL" sz="1600" kern="1200">
              <a:latin typeface="Aptos Display" panose="02110004020202020204"/>
            </a:rPr>
            <a:t>Strojenie modelu</a:t>
          </a:r>
          <a:endParaRPr lang="en-US" sz="1600" kern="1200"/>
        </a:p>
      </dsp:txBody>
      <dsp:txXfrm>
        <a:off x="8092" y="2047521"/>
        <a:ext cx="2320312" cy="1603472"/>
      </dsp:txXfrm>
    </dsp:sp>
    <dsp:sp modelId="{C98F844B-9D08-41F7-A28D-D29FEE6C1507}">
      <dsp:nvSpPr>
        <dsp:cNvPr id="0" name=""/>
        <dsp:cNvSpPr/>
      </dsp:nvSpPr>
      <dsp:spPr>
        <a:xfrm>
          <a:off x="2734460" y="701550"/>
          <a:ext cx="812109" cy="81210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338493E-75B0-425B-9768-AC3C62D547AD}">
      <dsp:nvSpPr>
        <dsp:cNvPr id="0" name=""/>
        <dsp:cNvSpPr/>
      </dsp:nvSpPr>
      <dsp:spPr>
        <a:xfrm>
          <a:off x="2734460" y="1640485"/>
          <a:ext cx="2320312" cy="3480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933450">
            <a:lnSpc>
              <a:spcPct val="100000"/>
            </a:lnSpc>
            <a:spcBef>
              <a:spcPct val="0"/>
            </a:spcBef>
            <a:spcAft>
              <a:spcPct val="35000"/>
            </a:spcAft>
            <a:buNone/>
            <a:defRPr b="1"/>
          </a:pPr>
          <a:r>
            <a:rPr lang="pl-PL" sz="2100" kern="1200"/>
            <a:t>Front-end</a:t>
          </a:r>
          <a:endParaRPr lang="en-US" sz="2100" kern="1200"/>
        </a:p>
      </dsp:txBody>
      <dsp:txXfrm>
        <a:off x="2734460" y="1640485"/>
        <a:ext cx="2320312" cy="348046"/>
      </dsp:txXfrm>
    </dsp:sp>
    <dsp:sp modelId="{540B4604-1394-4FF8-96D3-A3C0A46E8F37}">
      <dsp:nvSpPr>
        <dsp:cNvPr id="0" name=""/>
        <dsp:cNvSpPr/>
      </dsp:nvSpPr>
      <dsp:spPr>
        <a:xfrm>
          <a:off x="2734460" y="2047521"/>
          <a:ext cx="2320312" cy="16034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11200">
            <a:lnSpc>
              <a:spcPct val="100000"/>
            </a:lnSpc>
            <a:spcBef>
              <a:spcPct val="0"/>
            </a:spcBef>
            <a:spcAft>
              <a:spcPct val="35000"/>
            </a:spcAft>
            <a:buNone/>
          </a:pPr>
          <a:r>
            <a:rPr lang="pl-PL" sz="1600" kern="1200"/>
            <a:t>Stworzenie jednolitej identyfikacji wizualnej</a:t>
          </a:r>
        </a:p>
        <a:p>
          <a:pPr marL="0" lvl="0" indent="0" algn="l" defTabSz="711200">
            <a:lnSpc>
              <a:spcPct val="100000"/>
            </a:lnSpc>
            <a:spcBef>
              <a:spcPct val="0"/>
            </a:spcBef>
            <a:spcAft>
              <a:spcPct val="35000"/>
            </a:spcAft>
            <a:buNone/>
          </a:pPr>
          <a:r>
            <a:rPr lang="pl-PL" sz="1600" b="0" i="0" kern="1200"/>
            <a:t>Front-end po studiach: Wybór technologii w oparciu o niewielkie doświadczenie</a:t>
          </a:r>
          <a:endParaRPr lang="en-US" sz="1600" u="none" kern="1200"/>
        </a:p>
      </dsp:txBody>
      <dsp:txXfrm>
        <a:off x="2734460" y="2047521"/>
        <a:ext cx="2320312" cy="1603472"/>
      </dsp:txXfrm>
    </dsp:sp>
    <dsp:sp modelId="{CD0B497D-A0E9-4202-A332-0FBDA0CC9DA7}">
      <dsp:nvSpPr>
        <dsp:cNvPr id="0" name=""/>
        <dsp:cNvSpPr/>
      </dsp:nvSpPr>
      <dsp:spPr>
        <a:xfrm>
          <a:off x="5460827" y="701550"/>
          <a:ext cx="812109" cy="81210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3154929-20FE-4137-9F11-2C2DD8F7C563}">
      <dsp:nvSpPr>
        <dsp:cNvPr id="0" name=""/>
        <dsp:cNvSpPr/>
      </dsp:nvSpPr>
      <dsp:spPr>
        <a:xfrm>
          <a:off x="5460827" y="1640485"/>
          <a:ext cx="2320312" cy="3480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933450">
            <a:lnSpc>
              <a:spcPct val="100000"/>
            </a:lnSpc>
            <a:spcBef>
              <a:spcPct val="0"/>
            </a:spcBef>
            <a:spcAft>
              <a:spcPct val="35000"/>
            </a:spcAft>
            <a:buNone/>
            <a:defRPr b="1"/>
          </a:pPr>
          <a:r>
            <a:rPr lang="pl-PL" sz="2100" kern="1200" err="1"/>
            <a:t>Back</a:t>
          </a:r>
          <a:r>
            <a:rPr lang="pl-PL" sz="2100" kern="1200"/>
            <a:t>-end</a:t>
          </a:r>
          <a:endParaRPr lang="en-US" sz="2100" kern="1200"/>
        </a:p>
      </dsp:txBody>
      <dsp:txXfrm>
        <a:off x="5460827" y="1640485"/>
        <a:ext cx="2320312" cy="348046"/>
      </dsp:txXfrm>
    </dsp:sp>
    <dsp:sp modelId="{0D299C26-4D58-4014-9C97-BDBAF94E2821}">
      <dsp:nvSpPr>
        <dsp:cNvPr id="0" name=""/>
        <dsp:cNvSpPr/>
      </dsp:nvSpPr>
      <dsp:spPr>
        <a:xfrm>
          <a:off x="5460827" y="2047521"/>
          <a:ext cx="2320312" cy="16034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11200">
            <a:lnSpc>
              <a:spcPct val="100000"/>
            </a:lnSpc>
            <a:spcBef>
              <a:spcPct val="0"/>
            </a:spcBef>
            <a:spcAft>
              <a:spcPct val="35000"/>
            </a:spcAft>
            <a:buNone/>
          </a:pPr>
          <a:r>
            <a:rPr lang="pl-PL" sz="1600" kern="1200"/>
            <a:t>Wymyślenie jakie informacje mają być przechowywane w bazie danych</a:t>
          </a:r>
          <a:endParaRPr lang="en-US" sz="1600" kern="1200"/>
        </a:p>
        <a:p>
          <a:pPr marL="0" lvl="0" indent="0" algn="l" defTabSz="711200">
            <a:lnSpc>
              <a:spcPct val="100000"/>
            </a:lnSpc>
            <a:spcBef>
              <a:spcPct val="0"/>
            </a:spcBef>
            <a:spcAft>
              <a:spcPct val="35000"/>
            </a:spcAft>
            <a:buNone/>
          </a:pPr>
          <a:r>
            <a:rPr lang="pl-PL" sz="1600" kern="1200"/>
            <a:t>Wybranie technologii bazodanowej</a:t>
          </a:r>
          <a:endParaRPr lang="en-US" sz="1600" kern="1200"/>
        </a:p>
      </dsp:txBody>
      <dsp:txXfrm>
        <a:off x="5460827" y="2047521"/>
        <a:ext cx="2320312" cy="1603472"/>
      </dsp:txXfrm>
    </dsp:sp>
    <dsp:sp modelId="{D0699CC6-9CA1-46F1-B77A-7181EF7DEB6A}">
      <dsp:nvSpPr>
        <dsp:cNvPr id="0" name=""/>
        <dsp:cNvSpPr/>
      </dsp:nvSpPr>
      <dsp:spPr>
        <a:xfrm>
          <a:off x="8187194" y="701550"/>
          <a:ext cx="812109" cy="81210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9274C75-C544-4C20-9147-3DFF9F67DCA7}">
      <dsp:nvSpPr>
        <dsp:cNvPr id="0" name=""/>
        <dsp:cNvSpPr/>
      </dsp:nvSpPr>
      <dsp:spPr>
        <a:xfrm>
          <a:off x="8187194" y="1640485"/>
          <a:ext cx="2320312" cy="3480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933450">
            <a:lnSpc>
              <a:spcPct val="100000"/>
            </a:lnSpc>
            <a:spcBef>
              <a:spcPct val="0"/>
            </a:spcBef>
            <a:spcAft>
              <a:spcPct val="35000"/>
            </a:spcAft>
            <a:buNone/>
            <a:defRPr b="1"/>
          </a:pPr>
          <a:r>
            <a:rPr lang="pl-PL" sz="2100" kern="1200"/>
            <a:t>Ogólne</a:t>
          </a:r>
          <a:endParaRPr lang="en-US" sz="2100" kern="1200"/>
        </a:p>
      </dsp:txBody>
      <dsp:txXfrm>
        <a:off x="8187194" y="1640485"/>
        <a:ext cx="2320312" cy="348046"/>
      </dsp:txXfrm>
    </dsp:sp>
    <dsp:sp modelId="{D2E04CCE-5629-4D38-B147-8855F86EECE7}">
      <dsp:nvSpPr>
        <dsp:cNvPr id="0" name=""/>
        <dsp:cNvSpPr/>
      </dsp:nvSpPr>
      <dsp:spPr>
        <a:xfrm>
          <a:off x="8187194" y="2047521"/>
          <a:ext cx="2320312" cy="16034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11200">
            <a:lnSpc>
              <a:spcPct val="100000"/>
            </a:lnSpc>
            <a:spcBef>
              <a:spcPct val="0"/>
            </a:spcBef>
            <a:spcAft>
              <a:spcPct val="35000"/>
            </a:spcAft>
            <a:buNone/>
          </a:pPr>
          <a:r>
            <a:rPr lang="pl-PL" sz="1600" kern="1200"/>
            <a:t>Pogodzenie tworzenia projektu z obowiązkami uczelnianymi</a:t>
          </a:r>
          <a:endParaRPr lang="en-US" sz="1600" kern="1200"/>
        </a:p>
      </dsp:txBody>
      <dsp:txXfrm>
        <a:off x="8187194" y="2047521"/>
        <a:ext cx="2320312" cy="160347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C554A51-5754-47C0-9671-4A7B2D6481E1}">
      <dsp:nvSpPr>
        <dsp:cNvPr id="0" name=""/>
        <dsp:cNvSpPr/>
      </dsp:nvSpPr>
      <dsp:spPr>
        <a:xfrm>
          <a:off x="0" y="531"/>
          <a:ext cx="10515600" cy="1244702"/>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74F62BC-3B01-423F-A330-D147593862B6}">
      <dsp:nvSpPr>
        <dsp:cNvPr id="0" name=""/>
        <dsp:cNvSpPr/>
      </dsp:nvSpPr>
      <dsp:spPr>
        <a:xfrm>
          <a:off x="376522" y="280590"/>
          <a:ext cx="684586" cy="68458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2F57194-4465-4D2A-AF90-200EECC50009}">
      <dsp:nvSpPr>
        <dsp:cNvPr id="0" name=""/>
        <dsp:cNvSpPr/>
      </dsp:nvSpPr>
      <dsp:spPr>
        <a:xfrm>
          <a:off x="1437631" y="531"/>
          <a:ext cx="9077968" cy="12447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731" tIns="131731" rIns="131731" bIns="131731" numCol="1" spcCol="1270" anchor="ctr" anchorCtr="0">
          <a:noAutofit/>
        </a:bodyPr>
        <a:lstStyle/>
        <a:p>
          <a:pPr marL="0" lvl="0" indent="0" algn="l" defTabSz="933450">
            <a:lnSpc>
              <a:spcPct val="100000"/>
            </a:lnSpc>
            <a:spcBef>
              <a:spcPct val="0"/>
            </a:spcBef>
            <a:spcAft>
              <a:spcPct val="35000"/>
            </a:spcAft>
            <a:buNone/>
          </a:pPr>
          <a:r>
            <a:rPr lang="pl-PL" sz="2100" kern="1200"/>
            <a:t>Baza danych będzie zawierała dane dotyczące kont użytkowników, co umożliwi personalizację interakcji oraz śledzenie ich aktywności w systemie. </a:t>
          </a:r>
          <a:endParaRPr lang="en-US" sz="2100" kern="1200"/>
        </a:p>
      </dsp:txBody>
      <dsp:txXfrm>
        <a:off x="1437631" y="531"/>
        <a:ext cx="9077968" cy="1244702"/>
      </dsp:txXfrm>
    </dsp:sp>
    <dsp:sp modelId="{1FE3A813-BFCB-4E2B-9D35-DA9E2F25BD60}">
      <dsp:nvSpPr>
        <dsp:cNvPr id="0" name=""/>
        <dsp:cNvSpPr/>
      </dsp:nvSpPr>
      <dsp:spPr>
        <a:xfrm>
          <a:off x="0" y="1556410"/>
          <a:ext cx="10515600" cy="1244702"/>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8141E30-5C35-43C3-9C33-016A29782A6A}">
      <dsp:nvSpPr>
        <dsp:cNvPr id="0" name=""/>
        <dsp:cNvSpPr/>
      </dsp:nvSpPr>
      <dsp:spPr>
        <a:xfrm>
          <a:off x="376522" y="1836468"/>
          <a:ext cx="684586" cy="68458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645AD5C-269B-4B89-BFE3-CCBF226D1DFE}">
      <dsp:nvSpPr>
        <dsp:cNvPr id="0" name=""/>
        <dsp:cNvSpPr/>
      </dsp:nvSpPr>
      <dsp:spPr>
        <a:xfrm>
          <a:off x="1437631" y="1556410"/>
          <a:ext cx="9077968" cy="12447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731" tIns="131731" rIns="131731" bIns="131731" numCol="1" spcCol="1270" anchor="ctr" anchorCtr="0">
          <a:noAutofit/>
        </a:bodyPr>
        <a:lstStyle/>
        <a:p>
          <a:pPr marL="0" lvl="0" indent="0" algn="l" defTabSz="933450">
            <a:lnSpc>
              <a:spcPct val="100000"/>
            </a:lnSpc>
            <a:spcBef>
              <a:spcPct val="0"/>
            </a:spcBef>
            <a:spcAft>
              <a:spcPct val="35000"/>
            </a:spcAft>
            <a:buNone/>
          </a:pPr>
          <a:r>
            <a:rPr lang="pl-PL" sz="2100" kern="1200"/>
            <a:t>Gromadzone będą dane statystyczne, takie jak historia użytkowania, co pozwoli na analizę </a:t>
          </a:r>
          <a:r>
            <a:rPr lang="pl-PL" sz="2100" kern="1200">
              <a:latin typeface="Aptos Display" panose="02110004020202020204"/>
            </a:rPr>
            <a:t>zachowań użytkowników</a:t>
          </a:r>
          <a:r>
            <a:rPr lang="pl-PL" sz="2100" kern="1200"/>
            <a:t> oraz ich preferencji. </a:t>
          </a:r>
          <a:endParaRPr lang="en-US" sz="2100" kern="1200"/>
        </a:p>
      </dsp:txBody>
      <dsp:txXfrm>
        <a:off x="1437631" y="1556410"/>
        <a:ext cx="9077968" cy="1244702"/>
      </dsp:txXfrm>
    </dsp:sp>
    <dsp:sp modelId="{78CABE4D-CD9E-4331-B99C-80D58A54D897}">
      <dsp:nvSpPr>
        <dsp:cNvPr id="0" name=""/>
        <dsp:cNvSpPr/>
      </dsp:nvSpPr>
      <dsp:spPr>
        <a:xfrm>
          <a:off x="0" y="3112289"/>
          <a:ext cx="10515600" cy="1244702"/>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5660078-1E6C-44F8-8605-50B17E38566B}">
      <dsp:nvSpPr>
        <dsp:cNvPr id="0" name=""/>
        <dsp:cNvSpPr/>
      </dsp:nvSpPr>
      <dsp:spPr>
        <a:xfrm>
          <a:off x="376522" y="3392347"/>
          <a:ext cx="684586" cy="68458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AF79E15-10C8-49F4-804D-72B2B8A44BA3}">
      <dsp:nvSpPr>
        <dsp:cNvPr id="0" name=""/>
        <dsp:cNvSpPr/>
      </dsp:nvSpPr>
      <dsp:spPr>
        <a:xfrm>
          <a:off x="1437631" y="3112289"/>
          <a:ext cx="9077968" cy="12447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731" tIns="131731" rIns="131731" bIns="131731" numCol="1" spcCol="1270" anchor="ctr" anchorCtr="0">
          <a:noAutofit/>
        </a:bodyPr>
        <a:lstStyle/>
        <a:p>
          <a:pPr marL="0" lvl="0" indent="0" algn="l" defTabSz="933450">
            <a:lnSpc>
              <a:spcPct val="100000"/>
            </a:lnSpc>
            <a:spcBef>
              <a:spcPct val="0"/>
            </a:spcBef>
            <a:spcAft>
              <a:spcPct val="35000"/>
            </a:spcAft>
            <a:buNone/>
          </a:pPr>
          <a:r>
            <a:rPr lang="pl-PL" sz="2100" kern="1200"/>
            <a:t>Istotnym elementem będzie również zapisywanie wartości historycznych nieruchomości oraz odchyłek od średniej wartości rynkowej, co umożliwi modelowi uwzględnienie dynamiki zmian na rynku nieruchomości.</a:t>
          </a:r>
          <a:endParaRPr lang="en-US" sz="2100" kern="1200"/>
        </a:p>
      </dsp:txBody>
      <dsp:txXfrm>
        <a:off x="1437631" y="3112289"/>
        <a:ext cx="9077968" cy="124470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F2C5B0-472D-4E50-B8CD-906158458E2D}">
      <dsp:nvSpPr>
        <dsp:cNvPr id="0" name=""/>
        <dsp:cNvSpPr/>
      </dsp:nvSpPr>
      <dsp:spPr>
        <a:xfrm>
          <a:off x="0" y="504672"/>
          <a:ext cx="10515600" cy="3672900"/>
        </a:xfrm>
        <a:prstGeom prst="rect">
          <a:avLst/>
        </a:prstGeom>
        <a:solidFill>
          <a:schemeClr val="lt1">
            <a:alpha val="90000"/>
            <a:hueOff val="0"/>
            <a:satOff val="0"/>
            <a:lumOff val="0"/>
            <a:alphaOff val="0"/>
          </a:schemeClr>
        </a:solidFill>
        <a:ln w="1905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16127" tIns="458216" rIns="816127" bIns="156464" numCol="1" spcCol="1270" anchor="t" anchorCtr="0">
          <a:noAutofit/>
        </a:bodyPr>
        <a:lstStyle/>
        <a:p>
          <a:pPr marL="228600" lvl="1" indent="-228600" algn="l" defTabSz="977900">
            <a:lnSpc>
              <a:spcPct val="90000"/>
            </a:lnSpc>
            <a:spcBef>
              <a:spcPct val="0"/>
            </a:spcBef>
            <a:spcAft>
              <a:spcPct val="15000"/>
            </a:spcAft>
            <a:buChar char="•"/>
          </a:pPr>
          <a:r>
            <a:rPr lang="pl-PL" sz="2200" kern="1200">
              <a:latin typeface="Aptos Display" panose="02110004020202020204"/>
            </a:rPr>
            <a:t>Zakup mieszkania: </a:t>
          </a:r>
          <a:r>
            <a:rPr lang="en-US" sz="2200" kern="1200">
              <a:latin typeface="Aptos Display" panose="02110004020202020204"/>
            </a:rPr>
            <a:t>​135000 próbek</a:t>
          </a:r>
          <a:endParaRPr lang="en-US" sz="2200" kern="1200"/>
        </a:p>
        <a:p>
          <a:pPr marL="228600" lvl="1" indent="-228600" algn="l" defTabSz="977900" rtl="0">
            <a:lnSpc>
              <a:spcPct val="90000"/>
            </a:lnSpc>
            <a:spcBef>
              <a:spcPct val="0"/>
            </a:spcBef>
            <a:spcAft>
              <a:spcPct val="15000"/>
            </a:spcAft>
            <a:buChar char="•"/>
          </a:pPr>
          <a:r>
            <a:rPr lang="pl-PL" sz="2200" kern="1200">
              <a:latin typeface="Aptos Display" panose="02110004020202020204"/>
            </a:rPr>
            <a:t>Wynajem mieszkania: 43000 próbek</a:t>
          </a:r>
          <a:endParaRPr lang="pl-PL" sz="2200" kern="1200"/>
        </a:p>
        <a:p>
          <a:pPr marL="228600" lvl="1" indent="-228600" algn="l" defTabSz="977900" rtl="0">
            <a:lnSpc>
              <a:spcPct val="90000"/>
            </a:lnSpc>
            <a:spcBef>
              <a:spcPct val="0"/>
            </a:spcBef>
            <a:spcAft>
              <a:spcPct val="15000"/>
            </a:spcAft>
            <a:buChar char="•"/>
          </a:pPr>
          <a:r>
            <a:rPr lang="pl-PL" sz="2200" b="0" kern="1200">
              <a:solidFill>
                <a:schemeClr val="accent2"/>
              </a:solidFill>
              <a:latin typeface="Aptos Display" panose="02110004020202020204"/>
            </a:rPr>
            <a:t>Miasto</a:t>
          </a:r>
          <a:r>
            <a:rPr lang="pl-PL" sz="2200" b="0" kern="1200">
              <a:latin typeface="Aptos Display" panose="02110004020202020204"/>
            </a:rPr>
            <a:t>, </a:t>
          </a:r>
          <a:r>
            <a:rPr lang="pl-PL" sz="2200" b="0" kern="1200">
              <a:solidFill>
                <a:schemeClr val="accent2"/>
              </a:solidFill>
              <a:latin typeface="Aptos Display" panose="02110004020202020204"/>
            </a:rPr>
            <a:t>Powierzchnia</a:t>
          </a:r>
          <a:r>
            <a:rPr lang="pl-PL" sz="2200" b="0" kern="1200">
              <a:latin typeface="Aptos Display" panose="02110004020202020204"/>
            </a:rPr>
            <a:t>, </a:t>
          </a:r>
          <a:r>
            <a:rPr lang="pl-PL" sz="2200" b="0" kern="1200">
              <a:solidFill>
                <a:schemeClr val="accent2"/>
              </a:solidFill>
              <a:latin typeface="Aptos Display" panose="02110004020202020204"/>
            </a:rPr>
            <a:t>Szerokość geo.</a:t>
          </a:r>
          <a:r>
            <a:rPr lang="pl-PL" sz="2200" b="0" kern="1200">
              <a:latin typeface="Aptos Display" panose="02110004020202020204"/>
            </a:rPr>
            <a:t>, </a:t>
          </a:r>
          <a:r>
            <a:rPr lang="pl-PL" sz="2200" b="0" kern="1200">
              <a:solidFill>
                <a:schemeClr val="accent2"/>
              </a:solidFill>
              <a:latin typeface="Aptos Display" panose="02110004020202020204"/>
            </a:rPr>
            <a:t>Długość geo.</a:t>
          </a:r>
          <a:r>
            <a:rPr lang="pl-PL" sz="2200" b="0" kern="1200">
              <a:latin typeface="Aptos Display" panose="02110004020202020204"/>
            </a:rPr>
            <a:t>, </a:t>
          </a:r>
          <a:r>
            <a:rPr lang="pl-PL" sz="2200" b="0" kern="1200">
              <a:solidFill>
                <a:schemeClr val="tx2">
                  <a:lumMod val="50000"/>
                  <a:lumOff val="50000"/>
                </a:schemeClr>
              </a:solidFill>
              <a:latin typeface="Aptos Display" panose="02110004020202020204"/>
            </a:rPr>
            <a:t>Odległość od centrum</a:t>
          </a:r>
          <a:r>
            <a:rPr lang="pl-PL" sz="2200" b="0" kern="1200">
              <a:latin typeface="Aptos Display" panose="02110004020202020204"/>
            </a:rPr>
            <a:t>, </a:t>
          </a:r>
          <a:r>
            <a:rPr lang="pl-PL" sz="2200" b="0" kern="1200">
              <a:solidFill>
                <a:schemeClr val="tx2">
                  <a:lumMod val="50000"/>
                  <a:lumOff val="50000"/>
                </a:schemeClr>
              </a:solidFill>
              <a:latin typeface="Aptos Display" panose="02110004020202020204"/>
            </a:rPr>
            <a:t>Liczba pokoi</a:t>
          </a:r>
          <a:r>
            <a:rPr lang="pl-PL" sz="2200" b="0" kern="1200">
              <a:latin typeface="Aptos Display" panose="02110004020202020204"/>
            </a:rPr>
            <a:t>, </a:t>
          </a:r>
          <a:r>
            <a:rPr lang="pl-PL" sz="2200" b="0" kern="1200">
              <a:solidFill>
                <a:schemeClr val="tx2">
                  <a:lumMod val="50000"/>
                  <a:lumOff val="50000"/>
                </a:schemeClr>
              </a:solidFill>
              <a:latin typeface="Aptos Display" panose="02110004020202020204"/>
            </a:rPr>
            <a:t>Liczba pięter budynku</a:t>
          </a:r>
          <a:r>
            <a:rPr lang="pl-PL" sz="2200" b="0" kern="1200">
              <a:latin typeface="Aptos Display" panose="02110004020202020204"/>
            </a:rPr>
            <a:t>, Liczba POI, Odległość od szkoły, Odległość od uczelni, Odległość od przedszkola, Odległość od poczty, Odległość od restauracji, Odległość od szpitala, Odległość od apteki</a:t>
          </a:r>
        </a:p>
        <a:p>
          <a:pPr marL="228600" lvl="1" indent="-228600" algn="l" defTabSz="977900" rtl="0">
            <a:lnSpc>
              <a:spcPct val="90000"/>
            </a:lnSpc>
            <a:spcBef>
              <a:spcPct val="0"/>
            </a:spcBef>
            <a:spcAft>
              <a:spcPct val="15000"/>
            </a:spcAft>
            <a:buChar char="•"/>
          </a:pPr>
          <a:r>
            <a:rPr lang="pl-PL" sz="2200" b="0" kern="1200">
              <a:solidFill>
                <a:srgbClr val="444444"/>
              </a:solidFill>
              <a:latin typeface="Calibri"/>
              <a:ea typeface="Calibri"/>
              <a:cs typeface="Calibri"/>
            </a:rPr>
            <a:t>Model dla 4, 7 i 15 cech</a:t>
          </a:r>
          <a:endParaRPr lang="en-US" sz="2200" b="0" kern="1200">
            <a:solidFill>
              <a:srgbClr val="444444"/>
            </a:solidFill>
            <a:latin typeface="Calibri"/>
            <a:ea typeface="Calibri"/>
            <a:cs typeface="Calibri"/>
          </a:endParaRPr>
        </a:p>
        <a:p>
          <a:pPr marL="228600" lvl="1" indent="-228600" algn="l" defTabSz="977900">
            <a:lnSpc>
              <a:spcPct val="90000"/>
            </a:lnSpc>
            <a:spcBef>
              <a:spcPct val="0"/>
            </a:spcBef>
            <a:spcAft>
              <a:spcPct val="15000"/>
            </a:spcAft>
            <a:buChar char="•"/>
          </a:pPr>
          <a:r>
            <a:rPr lang="pl-PL" sz="2200" b="0" kern="1200">
              <a:solidFill>
                <a:srgbClr val="444444"/>
              </a:solidFill>
              <a:latin typeface="Calibri"/>
              <a:ea typeface="Calibri"/>
              <a:cs typeface="Calibri"/>
            </a:rPr>
            <a:t>Model elastyczny - uzupełnianie brakujących cech medianą</a:t>
          </a:r>
          <a:endParaRPr lang="en-US" sz="2200" b="0" kern="1200">
            <a:solidFill>
              <a:srgbClr val="444444"/>
            </a:solidFill>
            <a:latin typeface="Calibri"/>
            <a:ea typeface="Calibri"/>
            <a:cs typeface="Calibri"/>
          </a:endParaRPr>
        </a:p>
        <a:p>
          <a:pPr marL="228600" lvl="1" indent="-228600" algn="l" defTabSz="977900">
            <a:lnSpc>
              <a:spcPct val="90000"/>
            </a:lnSpc>
            <a:spcBef>
              <a:spcPct val="0"/>
            </a:spcBef>
            <a:spcAft>
              <a:spcPct val="15000"/>
            </a:spcAft>
            <a:buChar char="•"/>
          </a:pPr>
          <a:r>
            <a:rPr lang="pl-PL" sz="2200" b="0" kern="1200">
              <a:solidFill>
                <a:srgbClr val="444444"/>
              </a:solidFill>
              <a:latin typeface="Calibri"/>
              <a:ea typeface="Calibri"/>
              <a:cs typeface="Calibri"/>
            </a:rPr>
            <a:t>Kodowanie gorącojedynkowe </a:t>
          </a:r>
          <a:r>
            <a:rPr lang="pl-PL" sz="2200" b="0" kern="1200">
              <a:latin typeface="Calibri"/>
              <a:ea typeface="Calibri"/>
              <a:cs typeface="Calibri"/>
            </a:rPr>
            <a:t>miast</a:t>
          </a:r>
          <a:endParaRPr lang="pl-PL" sz="2200" kern="1200"/>
        </a:p>
      </dsp:txBody>
      <dsp:txXfrm>
        <a:off x="0" y="504672"/>
        <a:ext cx="10515600" cy="3672900"/>
      </dsp:txXfrm>
    </dsp:sp>
    <dsp:sp modelId="{6BC6559D-C768-4BC5-A118-7DF2252DB4E6}">
      <dsp:nvSpPr>
        <dsp:cNvPr id="0" name=""/>
        <dsp:cNvSpPr/>
      </dsp:nvSpPr>
      <dsp:spPr>
        <a:xfrm>
          <a:off x="525780" y="179951"/>
          <a:ext cx="7360920" cy="649440"/>
        </a:xfrm>
        <a:prstGeom prst="round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977900" rtl="0">
            <a:lnSpc>
              <a:spcPct val="90000"/>
            </a:lnSpc>
            <a:spcBef>
              <a:spcPct val="0"/>
            </a:spcBef>
            <a:spcAft>
              <a:spcPct val="35000"/>
            </a:spcAft>
            <a:buNone/>
          </a:pPr>
          <a:r>
            <a:rPr lang="pl-PL" sz="2200" kern="1200">
              <a:latin typeface="Aptos Display" panose="02110004020202020204"/>
            </a:rPr>
            <a:t>Dane</a:t>
          </a:r>
        </a:p>
      </dsp:txBody>
      <dsp:txXfrm>
        <a:off x="557483" y="211654"/>
        <a:ext cx="7297514" cy="58603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F2C5B0-472D-4E50-B8CD-906158458E2D}">
      <dsp:nvSpPr>
        <dsp:cNvPr id="0" name=""/>
        <dsp:cNvSpPr/>
      </dsp:nvSpPr>
      <dsp:spPr>
        <a:xfrm>
          <a:off x="0" y="389137"/>
          <a:ext cx="3455294" cy="3638250"/>
        </a:xfrm>
        <a:prstGeom prst="rect">
          <a:avLst/>
        </a:prstGeom>
        <a:solidFill>
          <a:schemeClr val="lt1">
            <a:alpha val="90000"/>
            <a:hueOff val="0"/>
            <a:satOff val="0"/>
            <a:lumOff val="0"/>
            <a:alphaOff val="0"/>
          </a:schemeClr>
        </a:solidFill>
        <a:ln w="1905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68169" tIns="437388" rIns="268169" bIns="149352" numCol="1" spcCol="1270" anchor="t" anchorCtr="0">
          <a:noAutofit/>
        </a:bodyPr>
        <a:lstStyle/>
        <a:p>
          <a:pPr marL="228600" lvl="1" indent="-228600" algn="l" defTabSz="933450">
            <a:lnSpc>
              <a:spcPct val="90000"/>
            </a:lnSpc>
            <a:spcBef>
              <a:spcPct val="0"/>
            </a:spcBef>
            <a:spcAft>
              <a:spcPct val="15000"/>
            </a:spcAft>
            <a:buChar char="•"/>
          </a:pPr>
          <a:r>
            <a:rPr lang="pl-PL" sz="2100" kern="1200">
              <a:latin typeface="Aptos Display" panose="02110004020202020204"/>
            </a:rPr>
            <a:t>SVM</a:t>
          </a:r>
          <a:endParaRPr lang="en-US" sz="2100" kern="1200"/>
        </a:p>
        <a:p>
          <a:pPr marL="228600" lvl="1" indent="-228600" algn="l" defTabSz="933450" rtl="0">
            <a:lnSpc>
              <a:spcPct val="90000"/>
            </a:lnSpc>
            <a:spcBef>
              <a:spcPct val="0"/>
            </a:spcBef>
            <a:spcAft>
              <a:spcPct val="15000"/>
            </a:spcAft>
            <a:buChar char="•"/>
          </a:pPr>
          <a:r>
            <a:rPr lang="pl-PL" sz="2100" kern="1200">
              <a:latin typeface="Aptos Display" panose="02110004020202020204"/>
            </a:rPr>
            <a:t>K-Mean</a:t>
          </a:r>
          <a:endParaRPr lang="pl-PL" sz="2100" kern="1200"/>
        </a:p>
        <a:p>
          <a:pPr marL="228600" lvl="1" indent="-228600" algn="l" defTabSz="933450" rtl="0">
            <a:lnSpc>
              <a:spcPct val="90000"/>
            </a:lnSpc>
            <a:spcBef>
              <a:spcPct val="0"/>
            </a:spcBef>
            <a:spcAft>
              <a:spcPct val="15000"/>
            </a:spcAft>
            <a:buChar char="•"/>
          </a:pPr>
          <a:r>
            <a:rPr lang="pl-PL" sz="2100" kern="1200">
              <a:latin typeface="Aptos Display" panose="02110004020202020204"/>
            </a:rPr>
            <a:t>Drzewo decyzyjne</a:t>
          </a:r>
        </a:p>
        <a:p>
          <a:pPr marL="228600" lvl="1" indent="-228600" algn="l" defTabSz="933450" rtl="0">
            <a:lnSpc>
              <a:spcPct val="90000"/>
            </a:lnSpc>
            <a:spcBef>
              <a:spcPct val="0"/>
            </a:spcBef>
            <a:spcAft>
              <a:spcPct val="15000"/>
            </a:spcAft>
            <a:buChar char="•"/>
          </a:pPr>
          <a:r>
            <a:rPr lang="pl-PL" sz="2100" kern="1200">
              <a:latin typeface="Aptos Display" panose="02110004020202020204"/>
            </a:rPr>
            <a:t>Gradient Boosting</a:t>
          </a:r>
        </a:p>
        <a:p>
          <a:pPr marL="228600" lvl="1" indent="-228600" algn="l" defTabSz="933450" rtl="0">
            <a:lnSpc>
              <a:spcPct val="90000"/>
            </a:lnSpc>
            <a:spcBef>
              <a:spcPct val="0"/>
            </a:spcBef>
            <a:spcAft>
              <a:spcPct val="15000"/>
            </a:spcAft>
            <a:buChar char="•"/>
          </a:pPr>
          <a:r>
            <a:rPr lang="pl-PL" sz="2100" b="1" kern="1200">
              <a:latin typeface="Aptos Display" panose="02110004020202020204"/>
            </a:rPr>
            <a:t>Las losowy</a:t>
          </a:r>
        </a:p>
        <a:p>
          <a:pPr marL="228600" lvl="1" indent="-228600" algn="l" defTabSz="933450">
            <a:lnSpc>
              <a:spcPct val="90000"/>
            </a:lnSpc>
            <a:spcBef>
              <a:spcPct val="0"/>
            </a:spcBef>
            <a:spcAft>
              <a:spcPct val="15000"/>
            </a:spcAft>
            <a:buChar char="•"/>
          </a:pPr>
          <a:r>
            <a:rPr lang="pl-PL" sz="2100" b="1" kern="1200">
              <a:latin typeface="Aptos Display" panose="02110004020202020204"/>
            </a:rPr>
            <a:t>XGBoosing</a:t>
          </a:r>
        </a:p>
        <a:p>
          <a:pPr marL="228600" lvl="1" indent="-228600" algn="l" defTabSz="933450">
            <a:lnSpc>
              <a:spcPct val="90000"/>
            </a:lnSpc>
            <a:spcBef>
              <a:spcPct val="0"/>
            </a:spcBef>
            <a:spcAft>
              <a:spcPct val="15000"/>
            </a:spcAft>
            <a:buChar char="•"/>
          </a:pPr>
          <a:endParaRPr lang="pl-PL" sz="2100" b="1" kern="1200">
            <a:latin typeface="Aptos Display" panose="02110004020202020204"/>
          </a:endParaRPr>
        </a:p>
        <a:p>
          <a:pPr marL="228600" lvl="1" indent="-228600" algn="l" defTabSz="933450">
            <a:lnSpc>
              <a:spcPct val="90000"/>
            </a:lnSpc>
            <a:spcBef>
              <a:spcPct val="0"/>
            </a:spcBef>
            <a:spcAft>
              <a:spcPct val="15000"/>
            </a:spcAft>
            <a:buChar char="•"/>
          </a:pPr>
          <a:endParaRPr lang="pl-PL" sz="2100" b="1" kern="1200">
            <a:latin typeface="Aptos Display" panose="02110004020202020204"/>
          </a:endParaRPr>
        </a:p>
        <a:p>
          <a:pPr marL="228600" lvl="1" indent="-228600" algn="l" defTabSz="933450">
            <a:lnSpc>
              <a:spcPct val="90000"/>
            </a:lnSpc>
            <a:spcBef>
              <a:spcPct val="0"/>
            </a:spcBef>
            <a:spcAft>
              <a:spcPct val="15000"/>
            </a:spcAft>
            <a:buChar char="•"/>
          </a:pPr>
          <a:endParaRPr lang="pl-PL" sz="2100" b="1" kern="1200">
            <a:latin typeface="Aptos Display" panose="02110004020202020204"/>
          </a:endParaRPr>
        </a:p>
      </dsp:txBody>
      <dsp:txXfrm>
        <a:off x="0" y="389137"/>
        <a:ext cx="3455294" cy="3638250"/>
      </dsp:txXfrm>
    </dsp:sp>
    <dsp:sp modelId="{6BC6559D-C768-4BC5-A118-7DF2252DB4E6}">
      <dsp:nvSpPr>
        <dsp:cNvPr id="0" name=""/>
        <dsp:cNvSpPr/>
      </dsp:nvSpPr>
      <dsp:spPr>
        <a:xfrm>
          <a:off x="172764" y="79177"/>
          <a:ext cx="2418705" cy="619920"/>
        </a:xfrm>
        <a:prstGeom prst="round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21" tIns="0" rIns="91421" bIns="0" numCol="1" spcCol="1270" anchor="ctr" anchorCtr="0">
          <a:noAutofit/>
        </a:bodyPr>
        <a:lstStyle/>
        <a:p>
          <a:pPr marL="0" lvl="0" indent="0" algn="l" defTabSz="933450" rtl="0">
            <a:lnSpc>
              <a:spcPct val="90000"/>
            </a:lnSpc>
            <a:spcBef>
              <a:spcPct val="0"/>
            </a:spcBef>
            <a:spcAft>
              <a:spcPct val="35000"/>
            </a:spcAft>
            <a:buNone/>
          </a:pPr>
          <a:r>
            <a:rPr lang="pl-PL" sz="2100" kern="1200">
              <a:latin typeface="Aptos Display" panose="02110004020202020204"/>
            </a:rPr>
            <a:t>Wybór modelu</a:t>
          </a:r>
        </a:p>
      </dsp:txBody>
      <dsp:txXfrm>
        <a:off x="203026" y="109439"/>
        <a:ext cx="2358181" cy="559396"/>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F2C5B0-472D-4E50-B8CD-906158458E2D}">
      <dsp:nvSpPr>
        <dsp:cNvPr id="0" name=""/>
        <dsp:cNvSpPr/>
      </dsp:nvSpPr>
      <dsp:spPr>
        <a:xfrm>
          <a:off x="0" y="300021"/>
          <a:ext cx="7493000" cy="4605300"/>
        </a:xfrm>
        <a:prstGeom prst="rect">
          <a:avLst/>
        </a:prstGeom>
        <a:solidFill>
          <a:schemeClr val="lt1">
            <a:alpha val="90000"/>
            <a:hueOff val="0"/>
            <a:satOff val="0"/>
            <a:lumOff val="0"/>
            <a:alphaOff val="0"/>
          </a:schemeClr>
        </a:solidFill>
        <a:ln w="1905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1540" tIns="354076" rIns="581540" bIns="120904" numCol="1" spcCol="1270" anchor="t" anchorCtr="0">
          <a:noAutofit/>
        </a:bodyPr>
        <a:lstStyle/>
        <a:p>
          <a:pPr marL="171450" lvl="1" indent="-171450" algn="l" defTabSz="755650">
            <a:lnSpc>
              <a:spcPct val="90000"/>
            </a:lnSpc>
            <a:spcBef>
              <a:spcPct val="0"/>
            </a:spcBef>
            <a:spcAft>
              <a:spcPct val="15000"/>
            </a:spcAft>
            <a:buChar char="•"/>
          </a:pPr>
          <a:endParaRPr lang="pl-PL" sz="1700" kern="1200"/>
        </a:p>
        <a:p>
          <a:pPr marL="171450" lvl="1" indent="-171450" algn="l" defTabSz="755650">
            <a:lnSpc>
              <a:spcPct val="90000"/>
            </a:lnSpc>
            <a:spcBef>
              <a:spcPct val="0"/>
            </a:spcBef>
            <a:spcAft>
              <a:spcPct val="15000"/>
            </a:spcAft>
            <a:buChar char="•"/>
          </a:pPr>
          <a:endParaRPr lang="pl-PL" sz="1700" kern="1200">
            <a:latin typeface="Aptos Display" panose="02110004020202020204"/>
          </a:endParaRPr>
        </a:p>
        <a:p>
          <a:pPr marL="171450" lvl="1" indent="-171450" algn="l" defTabSz="755650">
            <a:lnSpc>
              <a:spcPct val="90000"/>
            </a:lnSpc>
            <a:spcBef>
              <a:spcPct val="0"/>
            </a:spcBef>
            <a:spcAft>
              <a:spcPct val="15000"/>
            </a:spcAft>
            <a:buChar char="•"/>
          </a:pPr>
          <a:endParaRPr lang="pl-PL" sz="1700" kern="1200">
            <a:latin typeface="Aptos Display" panose="02110004020202020204"/>
          </a:endParaRPr>
        </a:p>
        <a:p>
          <a:pPr marL="171450" lvl="1" indent="-171450" algn="l" defTabSz="755650">
            <a:lnSpc>
              <a:spcPct val="90000"/>
            </a:lnSpc>
            <a:spcBef>
              <a:spcPct val="0"/>
            </a:spcBef>
            <a:spcAft>
              <a:spcPct val="15000"/>
            </a:spcAft>
            <a:buChar char="•"/>
          </a:pPr>
          <a:endParaRPr lang="pl-PL" sz="1700" kern="1200">
            <a:latin typeface="Aptos Display" panose="02110004020202020204"/>
          </a:endParaRPr>
        </a:p>
        <a:p>
          <a:pPr marL="171450" lvl="1" indent="-171450" algn="l" defTabSz="755650">
            <a:lnSpc>
              <a:spcPct val="90000"/>
            </a:lnSpc>
            <a:spcBef>
              <a:spcPct val="0"/>
            </a:spcBef>
            <a:spcAft>
              <a:spcPct val="15000"/>
            </a:spcAft>
            <a:buChar char="•"/>
          </a:pPr>
          <a:endParaRPr lang="pl-PL" sz="1700" kern="1200">
            <a:latin typeface="Aptos Display" panose="02110004020202020204"/>
          </a:endParaRPr>
        </a:p>
        <a:p>
          <a:pPr marL="171450" lvl="1" indent="-171450" algn="l" defTabSz="755650">
            <a:lnSpc>
              <a:spcPct val="90000"/>
            </a:lnSpc>
            <a:spcBef>
              <a:spcPct val="0"/>
            </a:spcBef>
            <a:spcAft>
              <a:spcPct val="15000"/>
            </a:spcAft>
            <a:buChar char="•"/>
          </a:pPr>
          <a:endParaRPr lang="pl-PL" sz="1700" kern="1200">
            <a:latin typeface="Aptos Display" panose="02110004020202020204"/>
          </a:endParaRPr>
        </a:p>
        <a:p>
          <a:pPr marL="171450" lvl="1" indent="-171450" algn="l" defTabSz="755650">
            <a:lnSpc>
              <a:spcPct val="90000"/>
            </a:lnSpc>
            <a:spcBef>
              <a:spcPct val="0"/>
            </a:spcBef>
            <a:spcAft>
              <a:spcPct val="15000"/>
            </a:spcAft>
            <a:buChar char="•"/>
          </a:pPr>
          <a:endParaRPr lang="pl-PL" sz="1700" kern="1200">
            <a:latin typeface="Aptos Display" panose="02110004020202020204"/>
          </a:endParaRPr>
        </a:p>
        <a:p>
          <a:pPr marL="171450" lvl="1" indent="-171450" algn="l" defTabSz="755650" rtl="0">
            <a:lnSpc>
              <a:spcPct val="90000"/>
            </a:lnSpc>
            <a:spcBef>
              <a:spcPct val="0"/>
            </a:spcBef>
            <a:spcAft>
              <a:spcPct val="15000"/>
            </a:spcAft>
            <a:buChar char="•"/>
          </a:pPr>
          <a:r>
            <a:rPr lang="pl-PL" sz="1700" kern="1200">
              <a:latin typeface="Aptos Display" panose="02110004020202020204"/>
            </a:rPr>
            <a:t>Dopasowanie modelu do danych treningowych</a:t>
          </a:r>
          <a:endParaRPr lang="pl-PL" sz="1700" kern="1200"/>
        </a:p>
        <a:p>
          <a:pPr marL="171450" lvl="1" indent="-171450" algn="l" defTabSz="755650" rtl="0">
            <a:lnSpc>
              <a:spcPct val="90000"/>
            </a:lnSpc>
            <a:spcBef>
              <a:spcPct val="0"/>
            </a:spcBef>
            <a:spcAft>
              <a:spcPct val="15000"/>
            </a:spcAft>
            <a:buChar char="•"/>
          </a:pPr>
          <a:r>
            <a:rPr lang="pl-PL" sz="1700" kern="1200">
              <a:latin typeface="Aptos Display" panose="02110004020202020204"/>
            </a:rPr>
            <a:t>Dążymy do uzyskania wartości 1.</a:t>
          </a:r>
        </a:p>
        <a:p>
          <a:pPr marL="171450" lvl="1" indent="-171450" algn="l" defTabSz="755650" rtl="0">
            <a:lnSpc>
              <a:spcPct val="90000"/>
            </a:lnSpc>
            <a:spcBef>
              <a:spcPct val="0"/>
            </a:spcBef>
            <a:spcAft>
              <a:spcPct val="15000"/>
            </a:spcAft>
            <a:buChar char="•"/>
          </a:pPr>
          <a:endParaRPr lang="pl-PL" sz="1700" b="1" kern="1200">
            <a:latin typeface="Aptos Display" panose="02110004020202020204"/>
          </a:endParaRPr>
        </a:p>
        <a:p>
          <a:pPr marL="171450" lvl="1" indent="-171450" algn="l" defTabSz="755650">
            <a:lnSpc>
              <a:spcPct val="90000"/>
            </a:lnSpc>
            <a:spcBef>
              <a:spcPct val="0"/>
            </a:spcBef>
            <a:spcAft>
              <a:spcPct val="15000"/>
            </a:spcAft>
            <a:buChar char="•"/>
          </a:pPr>
          <a:endParaRPr lang="pl-PL" sz="1700" b="1" kern="1200">
            <a:latin typeface="Aptos Display" panose="02110004020202020204"/>
          </a:endParaRPr>
        </a:p>
        <a:p>
          <a:pPr marL="171450" lvl="1" indent="-171450" algn="l" defTabSz="755650">
            <a:lnSpc>
              <a:spcPct val="90000"/>
            </a:lnSpc>
            <a:spcBef>
              <a:spcPct val="0"/>
            </a:spcBef>
            <a:spcAft>
              <a:spcPct val="15000"/>
            </a:spcAft>
            <a:buChar char="•"/>
          </a:pPr>
          <a:endParaRPr lang="pl-PL" sz="1700" b="1" kern="1200">
            <a:latin typeface="Aptos Display" panose="02110004020202020204"/>
          </a:endParaRPr>
        </a:p>
        <a:p>
          <a:pPr marL="171450" lvl="1" indent="-171450" algn="l" defTabSz="755650">
            <a:lnSpc>
              <a:spcPct val="90000"/>
            </a:lnSpc>
            <a:spcBef>
              <a:spcPct val="0"/>
            </a:spcBef>
            <a:spcAft>
              <a:spcPct val="15000"/>
            </a:spcAft>
            <a:buChar char="•"/>
          </a:pPr>
          <a:endParaRPr lang="pl-PL" sz="1700" b="1" kern="1200">
            <a:latin typeface="Aptos Display" panose="02110004020202020204"/>
          </a:endParaRPr>
        </a:p>
        <a:p>
          <a:pPr marL="171450" lvl="1" indent="-171450" algn="l" defTabSz="755650" rtl="0">
            <a:lnSpc>
              <a:spcPct val="90000"/>
            </a:lnSpc>
            <a:spcBef>
              <a:spcPct val="0"/>
            </a:spcBef>
            <a:spcAft>
              <a:spcPct val="15000"/>
            </a:spcAft>
            <a:buChar char="•"/>
          </a:pPr>
          <a:r>
            <a:rPr lang="pl-PL" sz="1700" b="0" kern="1200">
              <a:latin typeface="Aptos Display" panose="02110004020202020204"/>
            </a:rPr>
            <a:t>Przydatny jeśli dane nie uległy normalizacji</a:t>
          </a:r>
        </a:p>
        <a:p>
          <a:pPr marL="171450" lvl="1" indent="-171450" algn="l" defTabSz="755650" rtl="0">
            <a:lnSpc>
              <a:spcPct val="90000"/>
            </a:lnSpc>
            <a:spcBef>
              <a:spcPct val="0"/>
            </a:spcBef>
            <a:spcAft>
              <a:spcPct val="15000"/>
            </a:spcAft>
            <a:buChar char="•"/>
          </a:pPr>
          <a:r>
            <a:rPr lang="pl-PL" sz="1700" b="0" kern="1200">
              <a:latin typeface="Aptos Display" panose="02110004020202020204"/>
            </a:rPr>
            <a:t>Minimalizacja błędu.</a:t>
          </a:r>
        </a:p>
      </dsp:txBody>
      <dsp:txXfrm>
        <a:off x="0" y="300021"/>
        <a:ext cx="7493000" cy="4605300"/>
      </dsp:txXfrm>
    </dsp:sp>
    <dsp:sp modelId="{6BC6559D-C768-4BC5-A118-7DF2252DB4E6}">
      <dsp:nvSpPr>
        <dsp:cNvPr id="0" name=""/>
        <dsp:cNvSpPr/>
      </dsp:nvSpPr>
      <dsp:spPr>
        <a:xfrm>
          <a:off x="374650" y="49101"/>
          <a:ext cx="5245100" cy="501840"/>
        </a:xfrm>
        <a:prstGeom prst="round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8252" tIns="0" rIns="198252" bIns="0" numCol="1" spcCol="1270" anchor="ctr" anchorCtr="0">
          <a:noAutofit/>
        </a:bodyPr>
        <a:lstStyle/>
        <a:p>
          <a:pPr marL="0" lvl="0" indent="0" algn="l" defTabSz="755650" rtl="0">
            <a:lnSpc>
              <a:spcPct val="90000"/>
            </a:lnSpc>
            <a:spcBef>
              <a:spcPct val="0"/>
            </a:spcBef>
            <a:spcAft>
              <a:spcPct val="35000"/>
            </a:spcAft>
            <a:buNone/>
          </a:pPr>
          <a:r>
            <a:rPr lang="pl-PL" sz="1700" kern="1200">
              <a:latin typeface="Aptos Display" panose="02110004020202020204"/>
            </a:rPr>
            <a:t>Ocena modelu</a:t>
          </a:r>
        </a:p>
      </dsp:txBody>
      <dsp:txXfrm>
        <a:off x="399148" y="73599"/>
        <a:ext cx="5196104" cy="452844"/>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8B356D-EB44-478F-9A1A-43E1A6AA8E9E}">
      <dsp:nvSpPr>
        <dsp:cNvPr id="0" name=""/>
        <dsp:cNvSpPr/>
      </dsp:nvSpPr>
      <dsp:spPr>
        <a:xfrm>
          <a:off x="478800" y="860688"/>
          <a:ext cx="1098000" cy="1098000"/>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2BCEA1E-DEB8-4F1C-9136-02D4CB49EBAF}">
      <dsp:nvSpPr>
        <dsp:cNvPr id="0" name=""/>
        <dsp:cNvSpPr/>
      </dsp:nvSpPr>
      <dsp:spPr>
        <a:xfrm>
          <a:off x="712800" y="1094688"/>
          <a:ext cx="630000" cy="63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D9158F1-DE42-4C0A-BD48-B6A1DA9AA1DE}">
      <dsp:nvSpPr>
        <dsp:cNvPr id="0" name=""/>
        <dsp:cNvSpPr/>
      </dsp:nvSpPr>
      <dsp:spPr>
        <a:xfrm>
          <a:off x="127800" y="2300688"/>
          <a:ext cx="1800000" cy="787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rtl="0">
            <a:lnSpc>
              <a:spcPct val="90000"/>
            </a:lnSpc>
            <a:spcBef>
              <a:spcPct val="0"/>
            </a:spcBef>
            <a:spcAft>
              <a:spcPct val="35000"/>
            </a:spcAft>
            <a:buNone/>
            <a:defRPr cap="all"/>
          </a:pPr>
          <a:r>
            <a:rPr lang="pl-PL" sz="1100" kern="1200"/>
            <a:t>Eksport modelu</a:t>
          </a:r>
          <a:r>
            <a:rPr lang="pl-PL" sz="1100" kern="1200">
              <a:latin typeface="Aptos Display" panose="02110004020202020204"/>
            </a:rPr>
            <a:t> predykcyjnego</a:t>
          </a:r>
          <a:r>
            <a:rPr lang="pl-PL" sz="1100" kern="1200"/>
            <a:t> do formatu PMML.</a:t>
          </a:r>
          <a:endParaRPr lang="en-US" sz="1100" kern="1200"/>
        </a:p>
      </dsp:txBody>
      <dsp:txXfrm>
        <a:off x="127800" y="2300688"/>
        <a:ext cx="1800000" cy="787500"/>
      </dsp:txXfrm>
    </dsp:sp>
    <dsp:sp modelId="{1969E487-62D9-4A55-8C3D-5A6F0749CDDD}">
      <dsp:nvSpPr>
        <dsp:cNvPr id="0" name=""/>
        <dsp:cNvSpPr/>
      </dsp:nvSpPr>
      <dsp:spPr>
        <a:xfrm>
          <a:off x="2593800" y="860688"/>
          <a:ext cx="1098000" cy="1098000"/>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BF7380A-799C-4B65-86BC-1CBCA7748D9E}">
      <dsp:nvSpPr>
        <dsp:cNvPr id="0" name=""/>
        <dsp:cNvSpPr/>
      </dsp:nvSpPr>
      <dsp:spPr>
        <a:xfrm>
          <a:off x="2827800" y="1094688"/>
          <a:ext cx="630000" cy="63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F5A03B6-AD5D-40C1-915C-800C09C1EDC4}">
      <dsp:nvSpPr>
        <dsp:cNvPr id="0" name=""/>
        <dsp:cNvSpPr/>
      </dsp:nvSpPr>
      <dsp:spPr>
        <a:xfrm>
          <a:off x="2242800" y="2300688"/>
          <a:ext cx="1800000" cy="787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pl-PL" sz="1100" kern="1200"/>
            <a:t>Utworzenie projektu Spring </a:t>
          </a:r>
          <a:r>
            <a:rPr lang="pl-PL" sz="1100" kern="1200" err="1"/>
            <a:t>Boot</a:t>
          </a:r>
          <a:r>
            <a:rPr lang="pl-PL" sz="1100" kern="1200"/>
            <a:t>.</a:t>
          </a:r>
          <a:endParaRPr lang="en-US" sz="1100" kern="1200"/>
        </a:p>
      </dsp:txBody>
      <dsp:txXfrm>
        <a:off x="2242800" y="2300688"/>
        <a:ext cx="1800000" cy="787500"/>
      </dsp:txXfrm>
    </dsp:sp>
    <dsp:sp modelId="{BC88C50A-46E3-4898-A8F2-DE96F9B3D32E}">
      <dsp:nvSpPr>
        <dsp:cNvPr id="0" name=""/>
        <dsp:cNvSpPr/>
      </dsp:nvSpPr>
      <dsp:spPr>
        <a:xfrm>
          <a:off x="4708800" y="860688"/>
          <a:ext cx="1098000" cy="1098000"/>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EB43DFF-C090-45E3-A4CA-1E072E0B2576}">
      <dsp:nvSpPr>
        <dsp:cNvPr id="0" name=""/>
        <dsp:cNvSpPr/>
      </dsp:nvSpPr>
      <dsp:spPr>
        <a:xfrm>
          <a:off x="4942800" y="1094688"/>
          <a:ext cx="630000" cy="63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F27A67D-C67E-4D7D-84C8-B490A8AF08E4}">
      <dsp:nvSpPr>
        <dsp:cNvPr id="0" name=""/>
        <dsp:cNvSpPr/>
      </dsp:nvSpPr>
      <dsp:spPr>
        <a:xfrm>
          <a:off x="4357800" y="2300688"/>
          <a:ext cx="1800000" cy="787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pl-PL" sz="1100" kern="1200"/>
            <a:t>Implementacja modelu za pomocą biblioteki </a:t>
          </a:r>
          <a:r>
            <a:rPr lang="pl-PL" sz="1100" kern="1200">
              <a:latin typeface="Aptos Display" panose="02110004020202020204"/>
            </a:rPr>
            <a:t>zewnętrznej</a:t>
          </a:r>
          <a:r>
            <a:rPr lang="pl-PL" sz="1100" kern="1200"/>
            <a:t>.</a:t>
          </a:r>
          <a:endParaRPr lang="en-US" sz="1100" kern="1200"/>
        </a:p>
      </dsp:txBody>
      <dsp:txXfrm>
        <a:off x="4357800" y="2300688"/>
        <a:ext cx="1800000" cy="787500"/>
      </dsp:txXfrm>
    </dsp:sp>
    <dsp:sp modelId="{21D017AA-D74D-40B2-8FCC-55296A604702}">
      <dsp:nvSpPr>
        <dsp:cNvPr id="0" name=""/>
        <dsp:cNvSpPr/>
      </dsp:nvSpPr>
      <dsp:spPr>
        <a:xfrm>
          <a:off x="6823800" y="860688"/>
          <a:ext cx="1098000" cy="1098000"/>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9F2B417-BA8C-40EC-B111-539D72480E64}">
      <dsp:nvSpPr>
        <dsp:cNvPr id="0" name=""/>
        <dsp:cNvSpPr/>
      </dsp:nvSpPr>
      <dsp:spPr>
        <a:xfrm>
          <a:off x="7057800" y="1094688"/>
          <a:ext cx="630000" cy="630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C33FDE8-EEE8-47CA-B4F0-021F9D0F239F}">
      <dsp:nvSpPr>
        <dsp:cNvPr id="0" name=""/>
        <dsp:cNvSpPr/>
      </dsp:nvSpPr>
      <dsp:spPr>
        <a:xfrm>
          <a:off x="6472800" y="2300688"/>
          <a:ext cx="1800000" cy="787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rtl="0">
            <a:lnSpc>
              <a:spcPct val="90000"/>
            </a:lnSpc>
            <a:spcBef>
              <a:spcPct val="0"/>
            </a:spcBef>
            <a:spcAft>
              <a:spcPct val="35000"/>
            </a:spcAft>
            <a:buNone/>
            <a:defRPr cap="all"/>
          </a:pPr>
          <a:r>
            <a:rPr lang="pl-PL" sz="1100" kern="1200"/>
            <a:t>Komunikacja z </a:t>
          </a:r>
          <a:r>
            <a:rPr lang="pl-PL" sz="1100" kern="1200">
              <a:latin typeface="Aptos Display" panose="02110004020202020204"/>
            </a:rPr>
            <a:t>użytkownikiem za</a:t>
          </a:r>
          <a:r>
            <a:rPr lang="pl-PL" sz="1100" kern="1200"/>
            <a:t> pomocą interfejsu </a:t>
          </a:r>
          <a:r>
            <a:rPr lang="pl-PL" sz="1100" kern="1200">
              <a:latin typeface="Aptos Display" panose="02110004020202020204"/>
            </a:rPr>
            <a:t>Controllera typu REST</a:t>
          </a:r>
          <a:endParaRPr lang="en-US" sz="1100" kern="1200"/>
        </a:p>
      </dsp:txBody>
      <dsp:txXfrm>
        <a:off x="6472800" y="2300688"/>
        <a:ext cx="1800000" cy="787500"/>
      </dsp:txXfrm>
    </dsp:sp>
    <dsp:sp modelId="{4A2A276F-9C18-4F64-92E3-9ECC3A93736C}">
      <dsp:nvSpPr>
        <dsp:cNvPr id="0" name=""/>
        <dsp:cNvSpPr/>
      </dsp:nvSpPr>
      <dsp:spPr>
        <a:xfrm>
          <a:off x="8938800" y="860688"/>
          <a:ext cx="1098000" cy="1098000"/>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06B4B62-4B60-4472-860F-1983D916AA66}">
      <dsp:nvSpPr>
        <dsp:cNvPr id="0" name=""/>
        <dsp:cNvSpPr/>
      </dsp:nvSpPr>
      <dsp:spPr>
        <a:xfrm>
          <a:off x="9172800" y="1094688"/>
          <a:ext cx="630000" cy="63000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B0F4985-0F35-49A7-B884-297A9348A1E3}">
      <dsp:nvSpPr>
        <dsp:cNvPr id="0" name=""/>
        <dsp:cNvSpPr/>
      </dsp:nvSpPr>
      <dsp:spPr>
        <a:xfrm>
          <a:off x="8587800" y="2300688"/>
          <a:ext cx="1800000" cy="787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pl-PL" sz="1100" kern="1200"/>
            <a:t>Użycie obiektów transferu danych (DTO) w przypadku większej ilości parametrów użytkownika.</a:t>
          </a:r>
          <a:endParaRPr lang="en-US" sz="1100" kern="1200"/>
        </a:p>
      </dsp:txBody>
      <dsp:txXfrm>
        <a:off x="8587800" y="2300688"/>
        <a:ext cx="1800000" cy="78750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F7F8F6-E2C2-4693-9EDA-1A43F32224DC}">
      <dsp:nvSpPr>
        <dsp:cNvPr id="0" name=""/>
        <dsp:cNvSpPr/>
      </dsp:nvSpPr>
      <dsp:spPr>
        <a:xfrm>
          <a:off x="0" y="41544"/>
          <a:ext cx="5022850" cy="1374750"/>
        </a:xfrm>
        <a:prstGeom prst="roundRect">
          <a:avLst/>
        </a:prstGeom>
        <a:solidFill>
          <a:schemeClr val="accent5">
            <a:lumMod val="75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pl-PL" sz="2500" kern="1200"/>
            <a:t>Eksport modelu </a:t>
          </a:r>
          <a:r>
            <a:rPr lang="pl-PL" sz="2500" kern="1200" err="1"/>
            <a:t>predykcyjengo</a:t>
          </a:r>
          <a:r>
            <a:rPr lang="pl-PL" sz="2500" kern="1200"/>
            <a:t> do formatu PMML (</a:t>
          </a:r>
          <a:r>
            <a:rPr lang="pl-PL" sz="2500" kern="1200" err="1"/>
            <a:t>Predictive</a:t>
          </a:r>
          <a:r>
            <a:rPr lang="pl-PL" sz="2500" kern="1200"/>
            <a:t> Model </a:t>
          </a:r>
          <a:r>
            <a:rPr lang="pl-PL" sz="2500" kern="1200" err="1"/>
            <a:t>Markup</a:t>
          </a:r>
          <a:r>
            <a:rPr lang="pl-PL" sz="2500" kern="1200"/>
            <a:t> Language).</a:t>
          </a:r>
          <a:endParaRPr lang="en-US" sz="2500" kern="1200"/>
        </a:p>
      </dsp:txBody>
      <dsp:txXfrm>
        <a:off x="67110" y="108654"/>
        <a:ext cx="4888630" cy="1240530"/>
      </dsp:txXfrm>
    </dsp:sp>
    <dsp:sp modelId="{F02170BA-A217-4BDA-BD99-92F16C190F3A}">
      <dsp:nvSpPr>
        <dsp:cNvPr id="0" name=""/>
        <dsp:cNvSpPr/>
      </dsp:nvSpPr>
      <dsp:spPr>
        <a:xfrm>
          <a:off x="0" y="1488294"/>
          <a:ext cx="5022850" cy="1374750"/>
        </a:xfrm>
        <a:prstGeom prst="roundRect">
          <a:avLst/>
        </a:prstGeom>
        <a:solidFill>
          <a:schemeClr val="accent3">
            <a:lumMod val="75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pl-PL" sz="2500" kern="1200"/>
            <a:t>Implementacja modelu za pomocą biblioteki pmml4s.</a:t>
          </a:r>
          <a:endParaRPr lang="en-US" sz="2500" kern="1200"/>
        </a:p>
      </dsp:txBody>
      <dsp:txXfrm>
        <a:off x="67110" y="1555404"/>
        <a:ext cx="4888630" cy="1240530"/>
      </dsp:txXfrm>
    </dsp:sp>
    <dsp:sp modelId="{F88594DC-9171-4F77-BB12-3096C86F71CA}">
      <dsp:nvSpPr>
        <dsp:cNvPr id="0" name=""/>
        <dsp:cNvSpPr/>
      </dsp:nvSpPr>
      <dsp:spPr>
        <a:xfrm>
          <a:off x="0" y="2935044"/>
          <a:ext cx="5022850" cy="1374750"/>
        </a:xfrm>
        <a:prstGeom prst="roundRect">
          <a:avLst/>
        </a:prstGeom>
        <a:solidFill>
          <a:schemeClr val="tx2">
            <a:lumMod val="75000"/>
            <a:lumOff val="25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pl-PL" sz="2500" kern="1200"/>
            <a:t>Źródło: </a:t>
          </a:r>
          <a:r>
            <a:rPr lang="pl-PL" sz="2500" kern="1200">
              <a:hlinkClick xmlns:r="http://schemas.openxmlformats.org/officeDocument/2006/relationships" r:id="rId1">
                <a:extLst>
                  <a:ext uri="{A12FA001-AC4F-418D-AE19-62706E023703}">
                    <ahyp:hlinkClr xmlns:ahyp="http://schemas.microsoft.com/office/drawing/2018/hyperlinkcolor" val="tx"/>
                  </a:ext>
                </a:extLst>
              </a:hlinkClick>
            </a:rPr>
            <a:t>www.pmml4s.org</a:t>
          </a:r>
          <a:endParaRPr lang="en-US" sz="2500" kern="1200"/>
        </a:p>
      </dsp:txBody>
      <dsp:txXfrm>
        <a:off x="67110" y="3002154"/>
        <a:ext cx="4888630" cy="1240530"/>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0.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ajd tytułowy">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3B78C3F4-61CD-14F1-5B4E-C3921C66F68B}"/>
              </a:ext>
            </a:extLst>
          </p:cNvPr>
          <p:cNvSpPr>
            <a:spLocks noGrp="1"/>
          </p:cNvSpPr>
          <p:nvPr>
            <p:ph type="ctrTitle"/>
          </p:nvPr>
        </p:nvSpPr>
        <p:spPr>
          <a:xfrm>
            <a:off x="1524000" y="1122363"/>
            <a:ext cx="9144000" cy="2387600"/>
          </a:xfrm>
        </p:spPr>
        <p:txBody>
          <a:bodyPr anchor="b"/>
          <a:lstStyle>
            <a:lvl1pPr algn="ctr">
              <a:defRPr sz="6000"/>
            </a:lvl1pPr>
          </a:lstStyle>
          <a:p>
            <a:r>
              <a:rPr lang="pl-PL"/>
              <a:t>Kliknij, aby edytować styl</a:t>
            </a:r>
          </a:p>
        </p:txBody>
      </p:sp>
      <p:sp>
        <p:nvSpPr>
          <p:cNvPr id="3" name="Podtytuł 2">
            <a:extLst>
              <a:ext uri="{FF2B5EF4-FFF2-40B4-BE49-F238E27FC236}">
                <a16:creationId xmlns:a16="http://schemas.microsoft.com/office/drawing/2014/main" id="{771880F6-CCC3-0537-A714-2807F91C36D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l-PL"/>
              <a:t>Kliknij, aby edytować styl wzorca podtytułu</a:t>
            </a:r>
          </a:p>
        </p:txBody>
      </p:sp>
      <p:sp>
        <p:nvSpPr>
          <p:cNvPr id="4" name="Symbol zastępczy daty 3">
            <a:extLst>
              <a:ext uri="{FF2B5EF4-FFF2-40B4-BE49-F238E27FC236}">
                <a16:creationId xmlns:a16="http://schemas.microsoft.com/office/drawing/2014/main" id="{7436736F-84F5-7D67-D1CF-7A1C96861D0C}"/>
              </a:ext>
            </a:extLst>
          </p:cNvPr>
          <p:cNvSpPr>
            <a:spLocks noGrp="1"/>
          </p:cNvSpPr>
          <p:nvPr>
            <p:ph type="dt" sz="half" idx="10"/>
          </p:nvPr>
        </p:nvSpPr>
        <p:spPr/>
        <p:txBody>
          <a:bodyPr/>
          <a:lstStyle/>
          <a:p>
            <a:fld id="{DBB1398E-2CD7-4715-BAB9-74E0342A4F2C}" type="datetimeFigureOut">
              <a:rPr lang="pl-PL" smtClean="0"/>
              <a:t>22.05.2024</a:t>
            </a:fld>
            <a:endParaRPr lang="pl-PL"/>
          </a:p>
        </p:txBody>
      </p:sp>
      <p:sp>
        <p:nvSpPr>
          <p:cNvPr id="5" name="Symbol zastępczy stopki 4">
            <a:extLst>
              <a:ext uri="{FF2B5EF4-FFF2-40B4-BE49-F238E27FC236}">
                <a16:creationId xmlns:a16="http://schemas.microsoft.com/office/drawing/2014/main" id="{4764918E-B63E-F045-1570-1AE6696D9F64}"/>
              </a:ext>
            </a:extLst>
          </p:cNvPr>
          <p:cNvSpPr>
            <a:spLocks noGrp="1"/>
          </p:cNvSpPr>
          <p:nvPr>
            <p:ph type="ftr" sz="quarter" idx="11"/>
          </p:nvPr>
        </p:nvSpPr>
        <p:spPr/>
        <p:txBody>
          <a:bodyPr/>
          <a:lstStyle/>
          <a:p>
            <a:endParaRPr lang="pl-PL"/>
          </a:p>
        </p:txBody>
      </p:sp>
      <p:sp>
        <p:nvSpPr>
          <p:cNvPr id="6" name="Symbol zastępczy numeru slajdu 5">
            <a:extLst>
              <a:ext uri="{FF2B5EF4-FFF2-40B4-BE49-F238E27FC236}">
                <a16:creationId xmlns:a16="http://schemas.microsoft.com/office/drawing/2014/main" id="{D3E12582-B0B2-8993-8B03-816D0AC9F7F6}"/>
              </a:ext>
            </a:extLst>
          </p:cNvPr>
          <p:cNvSpPr>
            <a:spLocks noGrp="1"/>
          </p:cNvSpPr>
          <p:nvPr>
            <p:ph type="sldNum" sz="quarter" idx="12"/>
          </p:nvPr>
        </p:nvSpPr>
        <p:spPr/>
        <p:txBody>
          <a:bodyPr/>
          <a:lstStyle/>
          <a:p>
            <a:fld id="{E7DF824B-B89C-4E1E-997A-B4CC87C5B312}" type="slidenum">
              <a:rPr lang="pl-PL" smtClean="0"/>
              <a:t>‹#›</a:t>
            </a:fld>
            <a:endParaRPr lang="pl-PL"/>
          </a:p>
        </p:txBody>
      </p:sp>
    </p:spTree>
    <p:extLst>
      <p:ext uri="{BB962C8B-B14F-4D97-AF65-F5344CB8AC3E}">
        <p14:creationId xmlns:p14="http://schemas.microsoft.com/office/powerpoint/2010/main" val="30945032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ytuł i tekst pionowy">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98DB465F-A74D-81ED-5AB2-3B371D111985}"/>
              </a:ext>
            </a:extLst>
          </p:cNvPr>
          <p:cNvSpPr>
            <a:spLocks noGrp="1"/>
          </p:cNvSpPr>
          <p:nvPr>
            <p:ph type="title"/>
          </p:nvPr>
        </p:nvSpPr>
        <p:spPr/>
        <p:txBody>
          <a:bodyPr/>
          <a:lstStyle/>
          <a:p>
            <a:r>
              <a:rPr lang="pl-PL"/>
              <a:t>Kliknij, aby edytować styl</a:t>
            </a:r>
          </a:p>
        </p:txBody>
      </p:sp>
      <p:sp>
        <p:nvSpPr>
          <p:cNvPr id="3" name="Symbol zastępczy tytułu pionowego 2">
            <a:extLst>
              <a:ext uri="{FF2B5EF4-FFF2-40B4-BE49-F238E27FC236}">
                <a16:creationId xmlns:a16="http://schemas.microsoft.com/office/drawing/2014/main" id="{27C8CB41-20B6-C792-2E94-8F3FA16B4FCE}"/>
              </a:ext>
            </a:extLst>
          </p:cNvPr>
          <p:cNvSpPr>
            <a:spLocks noGrp="1"/>
          </p:cNvSpPr>
          <p:nvPr>
            <p:ph type="body" orient="vert" idx="1"/>
          </p:nvPr>
        </p:nvSpPr>
        <p:spPr/>
        <p:txBody>
          <a:bodyPr vert="eaVert"/>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daty 3">
            <a:extLst>
              <a:ext uri="{FF2B5EF4-FFF2-40B4-BE49-F238E27FC236}">
                <a16:creationId xmlns:a16="http://schemas.microsoft.com/office/drawing/2014/main" id="{0E41D7A4-2717-8B46-32A1-E89728DF835F}"/>
              </a:ext>
            </a:extLst>
          </p:cNvPr>
          <p:cNvSpPr>
            <a:spLocks noGrp="1"/>
          </p:cNvSpPr>
          <p:nvPr>
            <p:ph type="dt" sz="half" idx="10"/>
          </p:nvPr>
        </p:nvSpPr>
        <p:spPr/>
        <p:txBody>
          <a:bodyPr/>
          <a:lstStyle/>
          <a:p>
            <a:fld id="{DBB1398E-2CD7-4715-BAB9-74E0342A4F2C}" type="datetimeFigureOut">
              <a:rPr lang="pl-PL" smtClean="0"/>
              <a:t>22.05.2024</a:t>
            </a:fld>
            <a:endParaRPr lang="pl-PL"/>
          </a:p>
        </p:txBody>
      </p:sp>
      <p:sp>
        <p:nvSpPr>
          <p:cNvPr id="5" name="Symbol zastępczy stopki 4">
            <a:extLst>
              <a:ext uri="{FF2B5EF4-FFF2-40B4-BE49-F238E27FC236}">
                <a16:creationId xmlns:a16="http://schemas.microsoft.com/office/drawing/2014/main" id="{CEAD1D0F-7B8A-0043-C106-593E6D8D5571}"/>
              </a:ext>
            </a:extLst>
          </p:cNvPr>
          <p:cNvSpPr>
            <a:spLocks noGrp="1"/>
          </p:cNvSpPr>
          <p:nvPr>
            <p:ph type="ftr" sz="quarter" idx="11"/>
          </p:nvPr>
        </p:nvSpPr>
        <p:spPr/>
        <p:txBody>
          <a:bodyPr/>
          <a:lstStyle/>
          <a:p>
            <a:endParaRPr lang="pl-PL"/>
          </a:p>
        </p:txBody>
      </p:sp>
      <p:sp>
        <p:nvSpPr>
          <p:cNvPr id="6" name="Symbol zastępczy numeru slajdu 5">
            <a:extLst>
              <a:ext uri="{FF2B5EF4-FFF2-40B4-BE49-F238E27FC236}">
                <a16:creationId xmlns:a16="http://schemas.microsoft.com/office/drawing/2014/main" id="{F04140A5-C832-BA2A-2DBD-9929D72AAB75}"/>
              </a:ext>
            </a:extLst>
          </p:cNvPr>
          <p:cNvSpPr>
            <a:spLocks noGrp="1"/>
          </p:cNvSpPr>
          <p:nvPr>
            <p:ph type="sldNum" sz="quarter" idx="12"/>
          </p:nvPr>
        </p:nvSpPr>
        <p:spPr/>
        <p:txBody>
          <a:bodyPr/>
          <a:lstStyle/>
          <a:p>
            <a:fld id="{E7DF824B-B89C-4E1E-997A-B4CC87C5B312}" type="slidenum">
              <a:rPr lang="pl-PL" smtClean="0"/>
              <a:t>‹#›</a:t>
            </a:fld>
            <a:endParaRPr lang="pl-PL"/>
          </a:p>
        </p:txBody>
      </p:sp>
    </p:spTree>
    <p:extLst>
      <p:ext uri="{BB962C8B-B14F-4D97-AF65-F5344CB8AC3E}">
        <p14:creationId xmlns:p14="http://schemas.microsoft.com/office/powerpoint/2010/main" val="42132369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ytuł pionowy i tekst">
    <p:spTree>
      <p:nvGrpSpPr>
        <p:cNvPr id="1" name=""/>
        <p:cNvGrpSpPr/>
        <p:nvPr/>
      </p:nvGrpSpPr>
      <p:grpSpPr>
        <a:xfrm>
          <a:off x="0" y="0"/>
          <a:ext cx="0" cy="0"/>
          <a:chOff x="0" y="0"/>
          <a:chExt cx="0" cy="0"/>
        </a:xfrm>
      </p:grpSpPr>
      <p:sp>
        <p:nvSpPr>
          <p:cNvPr id="2" name="Tytuł pionowy 1">
            <a:extLst>
              <a:ext uri="{FF2B5EF4-FFF2-40B4-BE49-F238E27FC236}">
                <a16:creationId xmlns:a16="http://schemas.microsoft.com/office/drawing/2014/main" id="{CFE2D325-89B4-5725-99CA-355B203E4207}"/>
              </a:ext>
            </a:extLst>
          </p:cNvPr>
          <p:cNvSpPr>
            <a:spLocks noGrp="1"/>
          </p:cNvSpPr>
          <p:nvPr>
            <p:ph type="title" orient="vert"/>
          </p:nvPr>
        </p:nvSpPr>
        <p:spPr>
          <a:xfrm>
            <a:off x="8724900" y="365125"/>
            <a:ext cx="2628900" cy="5811838"/>
          </a:xfrm>
        </p:spPr>
        <p:txBody>
          <a:bodyPr vert="eaVert"/>
          <a:lstStyle/>
          <a:p>
            <a:r>
              <a:rPr lang="pl-PL"/>
              <a:t>Kliknij, aby edytować styl</a:t>
            </a:r>
          </a:p>
        </p:txBody>
      </p:sp>
      <p:sp>
        <p:nvSpPr>
          <p:cNvPr id="3" name="Symbol zastępczy tytułu pionowego 2">
            <a:extLst>
              <a:ext uri="{FF2B5EF4-FFF2-40B4-BE49-F238E27FC236}">
                <a16:creationId xmlns:a16="http://schemas.microsoft.com/office/drawing/2014/main" id="{5E98E0D0-6493-76CD-6DC7-7AE0AAC4AD0F}"/>
              </a:ext>
            </a:extLst>
          </p:cNvPr>
          <p:cNvSpPr>
            <a:spLocks noGrp="1"/>
          </p:cNvSpPr>
          <p:nvPr>
            <p:ph type="body" orient="vert" idx="1"/>
          </p:nvPr>
        </p:nvSpPr>
        <p:spPr>
          <a:xfrm>
            <a:off x="838200" y="365125"/>
            <a:ext cx="7734300" cy="5811838"/>
          </a:xfrm>
        </p:spPr>
        <p:txBody>
          <a:bodyPr vert="eaVert"/>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daty 3">
            <a:extLst>
              <a:ext uri="{FF2B5EF4-FFF2-40B4-BE49-F238E27FC236}">
                <a16:creationId xmlns:a16="http://schemas.microsoft.com/office/drawing/2014/main" id="{79FD92DF-7C04-9F55-A33B-F42DC90C8605}"/>
              </a:ext>
            </a:extLst>
          </p:cNvPr>
          <p:cNvSpPr>
            <a:spLocks noGrp="1"/>
          </p:cNvSpPr>
          <p:nvPr>
            <p:ph type="dt" sz="half" idx="10"/>
          </p:nvPr>
        </p:nvSpPr>
        <p:spPr/>
        <p:txBody>
          <a:bodyPr/>
          <a:lstStyle/>
          <a:p>
            <a:fld id="{DBB1398E-2CD7-4715-BAB9-74E0342A4F2C}" type="datetimeFigureOut">
              <a:rPr lang="pl-PL" smtClean="0"/>
              <a:t>22.05.2024</a:t>
            </a:fld>
            <a:endParaRPr lang="pl-PL"/>
          </a:p>
        </p:txBody>
      </p:sp>
      <p:sp>
        <p:nvSpPr>
          <p:cNvPr id="5" name="Symbol zastępczy stopki 4">
            <a:extLst>
              <a:ext uri="{FF2B5EF4-FFF2-40B4-BE49-F238E27FC236}">
                <a16:creationId xmlns:a16="http://schemas.microsoft.com/office/drawing/2014/main" id="{B5106BB1-8793-3911-0BFD-45B874E692F9}"/>
              </a:ext>
            </a:extLst>
          </p:cNvPr>
          <p:cNvSpPr>
            <a:spLocks noGrp="1"/>
          </p:cNvSpPr>
          <p:nvPr>
            <p:ph type="ftr" sz="quarter" idx="11"/>
          </p:nvPr>
        </p:nvSpPr>
        <p:spPr/>
        <p:txBody>
          <a:bodyPr/>
          <a:lstStyle/>
          <a:p>
            <a:endParaRPr lang="pl-PL"/>
          </a:p>
        </p:txBody>
      </p:sp>
      <p:sp>
        <p:nvSpPr>
          <p:cNvPr id="6" name="Symbol zastępczy numeru slajdu 5">
            <a:extLst>
              <a:ext uri="{FF2B5EF4-FFF2-40B4-BE49-F238E27FC236}">
                <a16:creationId xmlns:a16="http://schemas.microsoft.com/office/drawing/2014/main" id="{7D76CFEC-E8D4-BCAD-8BA6-C7AD5476884C}"/>
              </a:ext>
            </a:extLst>
          </p:cNvPr>
          <p:cNvSpPr>
            <a:spLocks noGrp="1"/>
          </p:cNvSpPr>
          <p:nvPr>
            <p:ph type="sldNum" sz="quarter" idx="12"/>
          </p:nvPr>
        </p:nvSpPr>
        <p:spPr/>
        <p:txBody>
          <a:bodyPr/>
          <a:lstStyle/>
          <a:p>
            <a:fld id="{E7DF824B-B89C-4E1E-997A-B4CC87C5B312}" type="slidenum">
              <a:rPr lang="pl-PL" smtClean="0"/>
              <a:t>‹#›</a:t>
            </a:fld>
            <a:endParaRPr lang="pl-PL"/>
          </a:p>
        </p:txBody>
      </p:sp>
    </p:spTree>
    <p:extLst>
      <p:ext uri="{BB962C8B-B14F-4D97-AF65-F5344CB8AC3E}">
        <p14:creationId xmlns:p14="http://schemas.microsoft.com/office/powerpoint/2010/main" val="13850600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ytuł i zawartość">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F361A434-CD92-B228-385D-10636EC0E6B8}"/>
              </a:ext>
            </a:extLst>
          </p:cNvPr>
          <p:cNvSpPr>
            <a:spLocks noGrp="1"/>
          </p:cNvSpPr>
          <p:nvPr>
            <p:ph type="title"/>
          </p:nvPr>
        </p:nvSpPr>
        <p:spPr/>
        <p:txBody>
          <a:bodyPr/>
          <a:lstStyle/>
          <a:p>
            <a:r>
              <a:rPr lang="pl-PL"/>
              <a:t>Kliknij, aby edytować styl</a:t>
            </a:r>
          </a:p>
        </p:txBody>
      </p:sp>
      <p:sp>
        <p:nvSpPr>
          <p:cNvPr id="3" name="Symbol zastępczy zawartości 2">
            <a:extLst>
              <a:ext uri="{FF2B5EF4-FFF2-40B4-BE49-F238E27FC236}">
                <a16:creationId xmlns:a16="http://schemas.microsoft.com/office/drawing/2014/main" id="{990A4286-9AE4-4B1E-CAA7-4F304CF51E02}"/>
              </a:ext>
            </a:extLst>
          </p:cNvPr>
          <p:cNvSpPr>
            <a:spLocks noGrp="1"/>
          </p:cNvSpPr>
          <p:nvPr>
            <p:ph idx="1"/>
          </p:nvPr>
        </p:nvSpPr>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daty 3">
            <a:extLst>
              <a:ext uri="{FF2B5EF4-FFF2-40B4-BE49-F238E27FC236}">
                <a16:creationId xmlns:a16="http://schemas.microsoft.com/office/drawing/2014/main" id="{6E9FB617-F525-DF0C-1D82-8615A54173E7}"/>
              </a:ext>
            </a:extLst>
          </p:cNvPr>
          <p:cNvSpPr>
            <a:spLocks noGrp="1"/>
          </p:cNvSpPr>
          <p:nvPr>
            <p:ph type="dt" sz="half" idx="10"/>
          </p:nvPr>
        </p:nvSpPr>
        <p:spPr/>
        <p:txBody>
          <a:bodyPr/>
          <a:lstStyle/>
          <a:p>
            <a:fld id="{DBB1398E-2CD7-4715-BAB9-74E0342A4F2C}" type="datetimeFigureOut">
              <a:rPr lang="pl-PL" smtClean="0"/>
              <a:t>22.05.2024</a:t>
            </a:fld>
            <a:endParaRPr lang="pl-PL"/>
          </a:p>
        </p:txBody>
      </p:sp>
      <p:sp>
        <p:nvSpPr>
          <p:cNvPr id="5" name="Symbol zastępczy stopki 4">
            <a:extLst>
              <a:ext uri="{FF2B5EF4-FFF2-40B4-BE49-F238E27FC236}">
                <a16:creationId xmlns:a16="http://schemas.microsoft.com/office/drawing/2014/main" id="{D7082FB9-D0C2-BA9E-50DF-3DBA855EC831}"/>
              </a:ext>
            </a:extLst>
          </p:cNvPr>
          <p:cNvSpPr>
            <a:spLocks noGrp="1"/>
          </p:cNvSpPr>
          <p:nvPr>
            <p:ph type="ftr" sz="quarter" idx="11"/>
          </p:nvPr>
        </p:nvSpPr>
        <p:spPr/>
        <p:txBody>
          <a:bodyPr/>
          <a:lstStyle/>
          <a:p>
            <a:endParaRPr lang="pl-PL"/>
          </a:p>
        </p:txBody>
      </p:sp>
      <p:sp>
        <p:nvSpPr>
          <p:cNvPr id="6" name="Symbol zastępczy numeru slajdu 5">
            <a:extLst>
              <a:ext uri="{FF2B5EF4-FFF2-40B4-BE49-F238E27FC236}">
                <a16:creationId xmlns:a16="http://schemas.microsoft.com/office/drawing/2014/main" id="{85182194-F46E-BD75-E89D-0E5CE613E3D5}"/>
              </a:ext>
            </a:extLst>
          </p:cNvPr>
          <p:cNvSpPr>
            <a:spLocks noGrp="1"/>
          </p:cNvSpPr>
          <p:nvPr>
            <p:ph type="sldNum" sz="quarter" idx="12"/>
          </p:nvPr>
        </p:nvSpPr>
        <p:spPr/>
        <p:txBody>
          <a:bodyPr/>
          <a:lstStyle/>
          <a:p>
            <a:fld id="{E7DF824B-B89C-4E1E-997A-B4CC87C5B312}" type="slidenum">
              <a:rPr lang="pl-PL" smtClean="0"/>
              <a:t>‹#›</a:t>
            </a:fld>
            <a:endParaRPr lang="pl-PL"/>
          </a:p>
        </p:txBody>
      </p:sp>
    </p:spTree>
    <p:extLst>
      <p:ext uri="{BB962C8B-B14F-4D97-AF65-F5344CB8AC3E}">
        <p14:creationId xmlns:p14="http://schemas.microsoft.com/office/powerpoint/2010/main" val="20290043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Nagłówek sekcji">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9BE0CC84-C31F-D0C2-0B02-DDA0FCD97D02}"/>
              </a:ext>
            </a:extLst>
          </p:cNvPr>
          <p:cNvSpPr>
            <a:spLocks noGrp="1"/>
          </p:cNvSpPr>
          <p:nvPr>
            <p:ph type="title"/>
          </p:nvPr>
        </p:nvSpPr>
        <p:spPr>
          <a:xfrm>
            <a:off x="831850" y="1709738"/>
            <a:ext cx="10515600" cy="2852737"/>
          </a:xfrm>
        </p:spPr>
        <p:txBody>
          <a:bodyPr anchor="b"/>
          <a:lstStyle>
            <a:lvl1pPr>
              <a:defRPr sz="6000"/>
            </a:lvl1pPr>
          </a:lstStyle>
          <a:p>
            <a:r>
              <a:rPr lang="pl-PL"/>
              <a:t>Kliknij, aby edytować styl</a:t>
            </a:r>
          </a:p>
        </p:txBody>
      </p:sp>
      <p:sp>
        <p:nvSpPr>
          <p:cNvPr id="3" name="Symbol zastępczy tekstu 2">
            <a:extLst>
              <a:ext uri="{FF2B5EF4-FFF2-40B4-BE49-F238E27FC236}">
                <a16:creationId xmlns:a16="http://schemas.microsoft.com/office/drawing/2014/main" id="{CFE2E3B7-714C-240A-74EE-D8661AF82EE1}"/>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pl-PL"/>
              <a:t>Kliknij, aby edytować style wzorca tekstu</a:t>
            </a:r>
          </a:p>
        </p:txBody>
      </p:sp>
      <p:sp>
        <p:nvSpPr>
          <p:cNvPr id="4" name="Symbol zastępczy daty 3">
            <a:extLst>
              <a:ext uri="{FF2B5EF4-FFF2-40B4-BE49-F238E27FC236}">
                <a16:creationId xmlns:a16="http://schemas.microsoft.com/office/drawing/2014/main" id="{C533EE61-44EF-8F56-4887-AA0C25382CEF}"/>
              </a:ext>
            </a:extLst>
          </p:cNvPr>
          <p:cNvSpPr>
            <a:spLocks noGrp="1"/>
          </p:cNvSpPr>
          <p:nvPr>
            <p:ph type="dt" sz="half" idx="10"/>
          </p:nvPr>
        </p:nvSpPr>
        <p:spPr/>
        <p:txBody>
          <a:bodyPr/>
          <a:lstStyle/>
          <a:p>
            <a:fld id="{DBB1398E-2CD7-4715-BAB9-74E0342A4F2C}" type="datetimeFigureOut">
              <a:rPr lang="pl-PL" smtClean="0"/>
              <a:t>22.05.2024</a:t>
            </a:fld>
            <a:endParaRPr lang="pl-PL"/>
          </a:p>
        </p:txBody>
      </p:sp>
      <p:sp>
        <p:nvSpPr>
          <p:cNvPr id="5" name="Symbol zastępczy stopki 4">
            <a:extLst>
              <a:ext uri="{FF2B5EF4-FFF2-40B4-BE49-F238E27FC236}">
                <a16:creationId xmlns:a16="http://schemas.microsoft.com/office/drawing/2014/main" id="{10852970-5FA4-A12A-DB5C-BB263ED7FFAF}"/>
              </a:ext>
            </a:extLst>
          </p:cNvPr>
          <p:cNvSpPr>
            <a:spLocks noGrp="1"/>
          </p:cNvSpPr>
          <p:nvPr>
            <p:ph type="ftr" sz="quarter" idx="11"/>
          </p:nvPr>
        </p:nvSpPr>
        <p:spPr/>
        <p:txBody>
          <a:bodyPr/>
          <a:lstStyle/>
          <a:p>
            <a:endParaRPr lang="pl-PL"/>
          </a:p>
        </p:txBody>
      </p:sp>
      <p:sp>
        <p:nvSpPr>
          <p:cNvPr id="6" name="Symbol zastępczy numeru slajdu 5">
            <a:extLst>
              <a:ext uri="{FF2B5EF4-FFF2-40B4-BE49-F238E27FC236}">
                <a16:creationId xmlns:a16="http://schemas.microsoft.com/office/drawing/2014/main" id="{75C0BA35-F258-AE4B-3C01-8DCFBD349887}"/>
              </a:ext>
            </a:extLst>
          </p:cNvPr>
          <p:cNvSpPr>
            <a:spLocks noGrp="1"/>
          </p:cNvSpPr>
          <p:nvPr>
            <p:ph type="sldNum" sz="quarter" idx="12"/>
          </p:nvPr>
        </p:nvSpPr>
        <p:spPr/>
        <p:txBody>
          <a:bodyPr/>
          <a:lstStyle/>
          <a:p>
            <a:fld id="{E7DF824B-B89C-4E1E-997A-B4CC87C5B312}" type="slidenum">
              <a:rPr lang="pl-PL" smtClean="0"/>
              <a:t>‹#›</a:t>
            </a:fld>
            <a:endParaRPr lang="pl-PL"/>
          </a:p>
        </p:txBody>
      </p:sp>
    </p:spTree>
    <p:extLst>
      <p:ext uri="{BB962C8B-B14F-4D97-AF65-F5344CB8AC3E}">
        <p14:creationId xmlns:p14="http://schemas.microsoft.com/office/powerpoint/2010/main" val="5187472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wa elementy zawartości">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0BB98A0-DAF4-8C77-E35E-D000D22309D6}"/>
              </a:ext>
            </a:extLst>
          </p:cNvPr>
          <p:cNvSpPr>
            <a:spLocks noGrp="1"/>
          </p:cNvSpPr>
          <p:nvPr>
            <p:ph type="title"/>
          </p:nvPr>
        </p:nvSpPr>
        <p:spPr/>
        <p:txBody>
          <a:bodyPr/>
          <a:lstStyle/>
          <a:p>
            <a:r>
              <a:rPr lang="pl-PL"/>
              <a:t>Kliknij, aby edytować styl</a:t>
            </a:r>
          </a:p>
        </p:txBody>
      </p:sp>
      <p:sp>
        <p:nvSpPr>
          <p:cNvPr id="3" name="Symbol zastępczy zawartości 2">
            <a:extLst>
              <a:ext uri="{FF2B5EF4-FFF2-40B4-BE49-F238E27FC236}">
                <a16:creationId xmlns:a16="http://schemas.microsoft.com/office/drawing/2014/main" id="{5B5C2DE6-38D1-0127-50D2-B5D059B1C81C}"/>
              </a:ext>
            </a:extLst>
          </p:cNvPr>
          <p:cNvSpPr>
            <a:spLocks noGrp="1"/>
          </p:cNvSpPr>
          <p:nvPr>
            <p:ph sz="half" idx="1"/>
          </p:nvPr>
        </p:nvSpPr>
        <p:spPr>
          <a:xfrm>
            <a:off x="838200" y="1825625"/>
            <a:ext cx="5181600" cy="4351338"/>
          </a:xfrm>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zawartości 3">
            <a:extLst>
              <a:ext uri="{FF2B5EF4-FFF2-40B4-BE49-F238E27FC236}">
                <a16:creationId xmlns:a16="http://schemas.microsoft.com/office/drawing/2014/main" id="{84E9860B-2111-593A-52F1-155DB27F1239}"/>
              </a:ext>
            </a:extLst>
          </p:cNvPr>
          <p:cNvSpPr>
            <a:spLocks noGrp="1"/>
          </p:cNvSpPr>
          <p:nvPr>
            <p:ph sz="half" idx="2"/>
          </p:nvPr>
        </p:nvSpPr>
        <p:spPr>
          <a:xfrm>
            <a:off x="6172200" y="1825625"/>
            <a:ext cx="5181600" cy="4351338"/>
          </a:xfrm>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5" name="Symbol zastępczy daty 4">
            <a:extLst>
              <a:ext uri="{FF2B5EF4-FFF2-40B4-BE49-F238E27FC236}">
                <a16:creationId xmlns:a16="http://schemas.microsoft.com/office/drawing/2014/main" id="{7E9FC912-412F-4FB2-1723-FE462DD63D14}"/>
              </a:ext>
            </a:extLst>
          </p:cNvPr>
          <p:cNvSpPr>
            <a:spLocks noGrp="1"/>
          </p:cNvSpPr>
          <p:nvPr>
            <p:ph type="dt" sz="half" idx="10"/>
          </p:nvPr>
        </p:nvSpPr>
        <p:spPr/>
        <p:txBody>
          <a:bodyPr/>
          <a:lstStyle/>
          <a:p>
            <a:fld id="{DBB1398E-2CD7-4715-BAB9-74E0342A4F2C}" type="datetimeFigureOut">
              <a:rPr lang="pl-PL" smtClean="0"/>
              <a:t>22.05.2024</a:t>
            </a:fld>
            <a:endParaRPr lang="pl-PL"/>
          </a:p>
        </p:txBody>
      </p:sp>
      <p:sp>
        <p:nvSpPr>
          <p:cNvPr id="6" name="Symbol zastępczy stopki 5">
            <a:extLst>
              <a:ext uri="{FF2B5EF4-FFF2-40B4-BE49-F238E27FC236}">
                <a16:creationId xmlns:a16="http://schemas.microsoft.com/office/drawing/2014/main" id="{2B0B8C7C-9C10-30E0-D967-437D9E0FD4EC}"/>
              </a:ext>
            </a:extLst>
          </p:cNvPr>
          <p:cNvSpPr>
            <a:spLocks noGrp="1"/>
          </p:cNvSpPr>
          <p:nvPr>
            <p:ph type="ftr" sz="quarter" idx="11"/>
          </p:nvPr>
        </p:nvSpPr>
        <p:spPr/>
        <p:txBody>
          <a:bodyPr/>
          <a:lstStyle/>
          <a:p>
            <a:endParaRPr lang="pl-PL"/>
          </a:p>
        </p:txBody>
      </p:sp>
      <p:sp>
        <p:nvSpPr>
          <p:cNvPr id="7" name="Symbol zastępczy numeru slajdu 6">
            <a:extLst>
              <a:ext uri="{FF2B5EF4-FFF2-40B4-BE49-F238E27FC236}">
                <a16:creationId xmlns:a16="http://schemas.microsoft.com/office/drawing/2014/main" id="{F8835C33-61B9-7E9A-E2E7-FDBE666EE822}"/>
              </a:ext>
            </a:extLst>
          </p:cNvPr>
          <p:cNvSpPr>
            <a:spLocks noGrp="1"/>
          </p:cNvSpPr>
          <p:nvPr>
            <p:ph type="sldNum" sz="quarter" idx="12"/>
          </p:nvPr>
        </p:nvSpPr>
        <p:spPr/>
        <p:txBody>
          <a:bodyPr/>
          <a:lstStyle/>
          <a:p>
            <a:fld id="{E7DF824B-B89C-4E1E-997A-B4CC87C5B312}" type="slidenum">
              <a:rPr lang="pl-PL" smtClean="0"/>
              <a:t>‹#›</a:t>
            </a:fld>
            <a:endParaRPr lang="pl-PL"/>
          </a:p>
        </p:txBody>
      </p:sp>
    </p:spTree>
    <p:extLst>
      <p:ext uri="{BB962C8B-B14F-4D97-AF65-F5344CB8AC3E}">
        <p14:creationId xmlns:p14="http://schemas.microsoft.com/office/powerpoint/2010/main" val="12310103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Porównanie">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11DEDA23-426F-5AE9-7D3C-EA625EBEF09B}"/>
              </a:ext>
            </a:extLst>
          </p:cNvPr>
          <p:cNvSpPr>
            <a:spLocks noGrp="1"/>
          </p:cNvSpPr>
          <p:nvPr>
            <p:ph type="title"/>
          </p:nvPr>
        </p:nvSpPr>
        <p:spPr>
          <a:xfrm>
            <a:off x="839788" y="365125"/>
            <a:ext cx="10515600" cy="1325563"/>
          </a:xfrm>
        </p:spPr>
        <p:txBody>
          <a:bodyPr/>
          <a:lstStyle/>
          <a:p>
            <a:r>
              <a:rPr lang="pl-PL"/>
              <a:t>Kliknij, aby edytować styl</a:t>
            </a:r>
          </a:p>
        </p:txBody>
      </p:sp>
      <p:sp>
        <p:nvSpPr>
          <p:cNvPr id="3" name="Symbol zastępczy tekstu 2">
            <a:extLst>
              <a:ext uri="{FF2B5EF4-FFF2-40B4-BE49-F238E27FC236}">
                <a16:creationId xmlns:a16="http://schemas.microsoft.com/office/drawing/2014/main" id="{ED1F0DFA-2A96-1000-DCD6-CD8CE4CFAE4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l-PL"/>
              <a:t>Kliknij, aby edytować style wzorca tekstu</a:t>
            </a:r>
          </a:p>
        </p:txBody>
      </p:sp>
      <p:sp>
        <p:nvSpPr>
          <p:cNvPr id="4" name="Symbol zastępczy zawartości 3">
            <a:extLst>
              <a:ext uri="{FF2B5EF4-FFF2-40B4-BE49-F238E27FC236}">
                <a16:creationId xmlns:a16="http://schemas.microsoft.com/office/drawing/2014/main" id="{ED89329B-1129-3220-898A-C8E9FB0B1FB6}"/>
              </a:ext>
            </a:extLst>
          </p:cNvPr>
          <p:cNvSpPr>
            <a:spLocks noGrp="1"/>
          </p:cNvSpPr>
          <p:nvPr>
            <p:ph sz="half" idx="2"/>
          </p:nvPr>
        </p:nvSpPr>
        <p:spPr>
          <a:xfrm>
            <a:off x="839788" y="2505075"/>
            <a:ext cx="5157787" cy="3684588"/>
          </a:xfrm>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5" name="Symbol zastępczy tekstu 4">
            <a:extLst>
              <a:ext uri="{FF2B5EF4-FFF2-40B4-BE49-F238E27FC236}">
                <a16:creationId xmlns:a16="http://schemas.microsoft.com/office/drawing/2014/main" id="{75BE3DE4-9149-BCE2-D5BC-4719348838E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l-PL"/>
              <a:t>Kliknij, aby edytować style wzorca tekstu</a:t>
            </a:r>
          </a:p>
        </p:txBody>
      </p:sp>
      <p:sp>
        <p:nvSpPr>
          <p:cNvPr id="6" name="Symbol zastępczy zawartości 5">
            <a:extLst>
              <a:ext uri="{FF2B5EF4-FFF2-40B4-BE49-F238E27FC236}">
                <a16:creationId xmlns:a16="http://schemas.microsoft.com/office/drawing/2014/main" id="{BD30642A-7106-DF47-650A-2318B7D484EE}"/>
              </a:ext>
            </a:extLst>
          </p:cNvPr>
          <p:cNvSpPr>
            <a:spLocks noGrp="1"/>
          </p:cNvSpPr>
          <p:nvPr>
            <p:ph sz="quarter" idx="4"/>
          </p:nvPr>
        </p:nvSpPr>
        <p:spPr>
          <a:xfrm>
            <a:off x="6172200" y="2505075"/>
            <a:ext cx="5183188" cy="3684588"/>
          </a:xfrm>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7" name="Symbol zastępczy daty 6">
            <a:extLst>
              <a:ext uri="{FF2B5EF4-FFF2-40B4-BE49-F238E27FC236}">
                <a16:creationId xmlns:a16="http://schemas.microsoft.com/office/drawing/2014/main" id="{165BB480-C6A2-9A2A-234F-0583B2381BD5}"/>
              </a:ext>
            </a:extLst>
          </p:cNvPr>
          <p:cNvSpPr>
            <a:spLocks noGrp="1"/>
          </p:cNvSpPr>
          <p:nvPr>
            <p:ph type="dt" sz="half" idx="10"/>
          </p:nvPr>
        </p:nvSpPr>
        <p:spPr/>
        <p:txBody>
          <a:bodyPr/>
          <a:lstStyle/>
          <a:p>
            <a:fld id="{DBB1398E-2CD7-4715-BAB9-74E0342A4F2C}" type="datetimeFigureOut">
              <a:rPr lang="pl-PL" smtClean="0"/>
              <a:t>22.05.2024</a:t>
            </a:fld>
            <a:endParaRPr lang="pl-PL"/>
          </a:p>
        </p:txBody>
      </p:sp>
      <p:sp>
        <p:nvSpPr>
          <p:cNvPr id="8" name="Symbol zastępczy stopki 7">
            <a:extLst>
              <a:ext uri="{FF2B5EF4-FFF2-40B4-BE49-F238E27FC236}">
                <a16:creationId xmlns:a16="http://schemas.microsoft.com/office/drawing/2014/main" id="{0421BEDD-6C9D-480E-0B60-1861BA0A6B61}"/>
              </a:ext>
            </a:extLst>
          </p:cNvPr>
          <p:cNvSpPr>
            <a:spLocks noGrp="1"/>
          </p:cNvSpPr>
          <p:nvPr>
            <p:ph type="ftr" sz="quarter" idx="11"/>
          </p:nvPr>
        </p:nvSpPr>
        <p:spPr/>
        <p:txBody>
          <a:bodyPr/>
          <a:lstStyle/>
          <a:p>
            <a:endParaRPr lang="pl-PL"/>
          </a:p>
        </p:txBody>
      </p:sp>
      <p:sp>
        <p:nvSpPr>
          <p:cNvPr id="9" name="Symbol zastępczy numeru slajdu 8">
            <a:extLst>
              <a:ext uri="{FF2B5EF4-FFF2-40B4-BE49-F238E27FC236}">
                <a16:creationId xmlns:a16="http://schemas.microsoft.com/office/drawing/2014/main" id="{50A65E15-DDD6-9074-F8C7-F574FFC25EF7}"/>
              </a:ext>
            </a:extLst>
          </p:cNvPr>
          <p:cNvSpPr>
            <a:spLocks noGrp="1"/>
          </p:cNvSpPr>
          <p:nvPr>
            <p:ph type="sldNum" sz="quarter" idx="12"/>
          </p:nvPr>
        </p:nvSpPr>
        <p:spPr/>
        <p:txBody>
          <a:bodyPr/>
          <a:lstStyle/>
          <a:p>
            <a:fld id="{E7DF824B-B89C-4E1E-997A-B4CC87C5B312}" type="slidenum">
              <a:rPr lang="pl-PL" smtClean="0"/>
              <a:t>‹#›</a:t>
            </a:fld>
            <a:endParaRPr lang="pl-PL"/>
          </a:p>
        </p:txBody>
      </p:sp>
    </p:spTree>
    <p:extLst>
      <p:ext uri="{BB962C8B-B14F-4D97-AF65-F5344CB8AC3E}">
        <p14:creationId xmlns:p14="http://schemas.microsoft.com/office/powerpoint/2010/main" val="4582970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ylko tytuł">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4C802F99-DCE2-6799-222A-06B07C8D7272}"/>
              </a:ext>
            </a:extLst>
          </p:cNvPr>
          <p:cNvSpPr>
            <a:spLocks noGrp="1"/>
          </p:cNvSpPr>
          <p:nvPr>
            <p:ph type="title"/>
          </p:nvPr>
        </p:nvSpPr>
        <p:spPr/>
        <p:txBody>
          <a:bodyPr/>
          <a:lstStyle/>
          <a:p>
            <a:r>
              <a:rPr lang="pl-PL"/>
              <a:t>Kliknij, aby edytować styl</a:t>
            </a:r>
          </a:p>
        </p:txBody>
      </p:sp>
      <p:sp>
        <p:nvSpPr>
          <p:cNvPr id="3" name="Symbol zastępczy daty 2">
            <a:extLst>
              <a:ext uri="{FF2B5EF4-FFF2-40B4-BE49-F238E27FC236}">
                <a16:creationId xmlns:a16="http://schemas.microsoft.com/office/drawing/2014/main" id="{6BFD6E56-5163-4CE3-9C12-32B93BCBA01C}"/>
              </a:ext>
            </a:extLst>
          </p:cNvPr>
          <p:cNvSpPr>
            <a:spLocks noGrp="1"/>
          </p:cNvSpPr>
          <p:nvPr>
            <p:ph type="dt" sz="half" idx="10"/>
          </p:nvPr>
        </p:nvSpPr>
        <p:spPr/>
        <p:txBody>
          <a:bodyPr/>
          <a:lstStyle/>
          <a:p>
            <a:fld id="{DBB1398E-2CD7-4715-BAB9-74E0342A4F2C}" type="datetimeFigureOut">
              <a:rPr lang="pl-PL" smtClean="0"/>
              <a:t>22.05.2024</a:t>
            </a:fld>
            <a:endParaRPr lang="pl-PL"/>
          </a:p>
        </p:txBody>
      </p:sp>
      <p:sp>
        <p:nvSpPr>
          <p:cNvPr id="4" name="Symbol zastępczy stopki 3">
            <a:extLst>
              <a:ext uri="{FF2B5EF4-FFF2-40B4-BE49-F238E27FC236}">
                <a16:creationId xmlns:a16="http://schemas.microsoft.com/office/drawing/2014/main" id="{B729E098-4A8B-6863-29DA-7A843A09996A}"/>
              </a:ext>
            </a:extLst>
          </p:cNvPr>
          <p:cNvSpPr>
            <a:spLocks noGrp="1"/>
          </p:cNvSpPr>
          <p:nvPr>
            <p:ph type="ftr" sz="quarter" idx="11"/>
          </p:nvPr>
        </p:nvSpPr>
        <p:spPr/>
        <p:txBody>
          <a:bodyPr/>
          <a:lstStyle/>
          <a:p>
            <a:endParaRPr lang="pl-PL"/>
          </a:p>
        </p:txBody>
      </p:sp>
      <p:sp>
        <p:nvSpPr>
          <p:cNvPr id="5" name="Symbol zastępczy numeru slajdu 4">
            <a:extLst>
              <a:ext uri="{FF2B5EF4-FFF2-40B4-BE49-F238E27FC236}">
                <a16:creationId xmlns:a16="http://schemas.microsoft.com/office/drawing/2014/main" id="{3DCAD71D-4F48-1067-95DF-67064715306E}"/>
              </a:ext>
            </a:extLst>
          </p:cNvPr>
          <p:cNvSpPr>
            <a:spLocks noGrp="1"/>
          </p:cNvSpPr>
          <p:nvPr>
            <p:ph type="sldNum" sz="quarter" idx="12"/>
          </p:nvPr>
        </p:nvSpPr>
        <p:spPr/>
        <p:txBody>
          <a:bodyPr/>
          <a:lstStyle/>
          <a:p>
            <a:fld id="{E7DF824B-B89C-4E1E-997A-B4CC87C5B312}" type="slidenum">
              <a:rPr lang="pl-PL" smtClean="0"/>
              <a:t>‹#›</a:t>
            </a:fld>
            <a:endParaRPr lang="pl-PL"/>
          </a:p>
        </p:txBody>
      </p:sp>
    </p:spTree>
    <p:extLst>
      <p:ext uri="{BB962C8B-B14F-4D97-AF65-F5344CB8AC3E}">
        <p14:creationId xmlns:p14="http://schemas.microsoft.com/office/powerpoint/2010/main" val="9363547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Pusty">
    <p:spTree>
      <p:nvGrpSpPr>
        <p:cNvPr id="1" name=""/>
        <p:cNvGrpSpPr/>
        <p:nvPr/>
      </p:nvGrpSpPr>
      <p:grpSpPr>
        <a:xfrm>
          <a:off x="0" y="0"/>
          <a:ext cx="0" cy="0"/>
          <a:chOff x="0" y="0"/>
          <a:chExt cx="0" cy="0"/>
        </a:xfrm>
      </p:grpSpPr>
      <p:sp>
        <p:nvSpPr>
          <p:cNvPr id="2" name="Symbol zastępczy daty 1">
            <a:extLst>
              <a:ext uri="{FF2B5EF4-FFF2-40B4-BE49-F238E27FC236}">
                <a16:creationId xmlns:a16="http://schemas.microsoft.com/office/drawing/2014/main" id="{5AFBEF66-1307-AE2D-243D-97F1B6632C1F}"/>
              </a:ext>
            </a:extLst>
          </p:cNvPr>
          <p:cNvSpPr>
            <a:spLocks noGrp="1"/>
          </p:cNvSpPr>
          <p:nvPr>
            <p:ph type="dt" sz="half" idx="10"/>
          </p:nvPr>
        </p:nvSpPr>
        <p:spPr/>
        <p:txBody>
          <a:bodyPr/>
          <a:lstStyle/>
          <a:p>
            <a:fld id="{DBB1398E-2CD7-4715-BAB9-74E0342A4F2C}" type="datetimeFigureOut">
              <a:rPr lang="pl-PL" smtClean="0"/>
              <a:t>22.05.2024</a:t>
            </a:fld>
            <a:endParaRPr lang="pl-PL"/>
          </a:p>
        </p:txBody>
      </p:sp>
      <p:sp>
        <p:nvSpPr>
          <p:cNvPr id="3" name="Symbol zastępczy stopki 2">
            <a:extLst>
              <a:ext uri="{FF2B5EF4-FFF2-40B4-BE49-F238E27FC236}">
                <a16:creationId xmlns:a16="http://schemas.microsoft.com/office/drawing/2014/main" id="{DAE65AF9-BCF1-A153-FAD1-640426786B35}"/>
              </a:ext>
            </a:extLst>
          </p:cNvPr>
          <p:cNvSpPr>
            <a:spLocks noGrp="1"/>
          </p:cNvSpPr>
          <p:nvPr>
            <p:ph type="ftr" sz="quarter" idx="11"/>
          </p:nvPr>
        </p:nvSpPr>
        <p:spPr/>
        <p:txBody>
          <a:bodyPr/>
          <a:lstStyle/>
          <a:p>
            <a:endParaRPr lang="pl-PL"/>
          </a:p>
        </p:txBody>
      </p:sp>
      <p:sp>
        <p:nvSpPr>
          <p:cNvPr id="4" name="Symbol zastępczy numeru slajdu 3">
            <a:extLst>
              <a:ext uri="{FF2B5EF4-FFF2-40B4-BE49-F238E27FC236}">
                <a16:creationId xmlns:a16="http://schemas.microsoft.com/office/drawing/2014/main" id="{6648709F-8658-25A9-C9F1-5831E230A42D}"/>
              </a:ext>
            </a:extLst>
          </p:cNvPr>
          <p:cNvSpPr>
            <a:spLocks noGrp="1"/>
          </p:cNvSpPr>
          <p:nvPr>
            <p:ph type="sldNum" sz="quarter" idx="12"/>
          </p:nvPr>
        </p:nvSpPr>
        <p:spPr/>
        <p:txBody>
          <a:bodyPr/>
          <a:lstStyle/>
          <a:p>
            <a:fld id="{E7DF824B-B89C-4E1E-997A-B4CC87C5B312}" type="slidenum">
              <a:rPr lang="pl-PL" smtClean="0"/>
              <a:t>‹#›</a:t>
            </a:fld>
            <a:endParaRPr lang="pl-PL"/>
          </a:p>
        </p:txBody>
      </p:sp>
    </p:spTree>
    <p:extLst>
      <p:ext uri="{BB962C8B-B14F-4D97-AF65-F5344CB8AC3E}">
        <p14:creationId xmlns:p14="http://schemas.microsoft.com/office/powerpoint/2010/main" val="7560210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Zawartość z podpisem">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A7245B1A-D3B0-C4FA-A799-08DBA6FE7585}"/>
              </a:ext>
            </a:extLst>
          </p:cNvPr>
          <p:cNvSpPr>
            <a:spLocks noGrp="1"/>
          </p:cNvSpPr>
          <p:nvPr>
            <p:ph type="title"/>
          </p:nvPr>
        </p:nvSpPr>
        <p:spPr>
          <a:xfrm>
            <a:off x="839788" y="457200"/>
            <a:ext cx="3932237" cy="1600200"/>
          </a:xfrm>
        </p:spPr>
        <p:txBody>
          <a:bodyPr anchor="b"/>
          <a:lstStyle>
            <a:lvl1pPr>
              <a:defRPr sz="3200"/>
            </a:lvl1pPr>
          </a:lstStyle>
          <a:p>
            <a:r>
              <a:rPr lang="pl-PL"/>
              <a:t>Kliknij, aby edytować styl</a:t>
            </a:r>
          </a:p>
        </p:txBody>
      </p:sp>
      <p:sp>
        <p:nvSpPr>
          <p:cNvPr id="3" name="Symbol zastępczy zawartości 2">
            <a:extLst>
              <a:ext uri="{FF2B5EF4-FFF2-40B4-BE49-F238E27FC236}">
                <a16:creationId xmlns:a16="http://schemas.microsoft.com/office/drawing/2014/main" id="{D622F133-4407-A729-7B8E-2B4ADF3AFEE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tekstu 3">
            <a:extLst>
              <a:ext uri="{FF2B5EF4-FFF2-40B4-BE49-F238E27FC236}">
                <a16:creationId xmlns:a16="http://schemas.microsoft.com/office/drawing/2014/main" id="{DBC168E0-3D8A-858F-2D45-B7E16D2F325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l-PL"/>
              <a:t>Kliknij, aby edytować style wzorca tekstu</a:t>
            </a:r>
          </a:p>
        </p:txBody>
      </p:sp>
      <p:sp>
        <p:nvSpPr>
          <p:cNvPr id="5" name="Symbol zastępczy daty 4">
            <a:extLst>
              <a:ext uri="{FF2B5EF4-FFF2-40B4-BE49-F238E27FC236}">
                <a16:creationId xmlns:a16="http://schemas.microsoft.com/office/drawing/2014/main" id="{E6D90C33-89C8-3780-AEB2-0ABD4690AA6B}"/>
              </a:ext>
            </a:extLst>
          </p:cNvPr>
          <p:cNvSpPr>
            <a:spLocks noGrp="1"/>
          </p:cNvSpPr>
          <p:nvPr>
            <p:ph type="dt" sz="half" idx="10"/>
          </p:nvPr>
        </p:nvSpPr>
        <p:spPr/>
        <p:txBody>
          <a:bodyPr/>
          <a:lstStyle/>
          <a:p>
            <a:fld id="{DBB1398E-2CD7-4715-BAB9-74E0342A4F2C}" type="datetimeFigureOut">
              <a:rPr lang="pl-PL" smtClean="0"/>
              <a:t>22.05.2024</a:t>
            </a:fld>
            <a:endParaRPr lang="pl-PL"/>
          </a:p>
        </p:txBody>
      </p:sp>
      <p:sp>
        <p:nvSpPr>
          <p:cNvPr id="6" name="Symbol zastępczy stopki 5">
            <a:extLst>
              <a:ext uri="{FF2B5EF4-FFF2-40B4-BE49-F238E27FC236}">
                <a16:creationId xmlns:a16="http://schemas.microsoft.com/office/drawing/2014/main" id="{766D5696-31DF-443A-683C-5DF4626A0DCC}"/>
              </a:ext>
            </a:extLst>
          </p:cNvPr>
          <p:cNvSpPr>
            <a:spLocks noGrp="1"/>
          </p:cNvSpPr>
          <p:nvPr>
            <p:ph type="ftr" sz="quarter" idx="11"/>
          </p:nvPr>
        </p:nvSpPr>
        <p:spPr/>
        <p:txBody>
          <a:bodyPr/>
          <a:lstStyle/>
          <a:p>
            <a:endParaRPr lang="pl-PL"/>
          </a:p>
        </p:txBody>
      </p:sp>
      <p:sp>
        <p:nvSpPr>
          <p:cNvPr id="7" name="Symbol zastępczy numeru slajdu 6">
            <a:extLst>
              <a:ext uri="{FF2B5EF4-FFF2-40B4-BE49-F238E27FC236}">
                <a16:creationId xmlns:a16="http://schemas.microsoft.com/office/drawing/2014/main" id="{E7A2E8C6-3BD8-B42A-BD70-B323E877A7E2}"/>
              </a:ext>
            </a:extLst>
          </p:cNvPr>
          <p:cNvSpPr>
            <a:spLocks noGrp="1"/>
          </p:cNvSpPr>
          <p:nvPr>
            <p:ph type="sldNum" sz="quarter" idx="12"/>
          </p:nvPr>
        </p:nvSpPr>
        <p:spPr/>
        <p:txBody>
          <a:bodyPr/>
          <a:lstStyle/>
          <a:p>
            <a:fld id="{E7DF824B-B89C-4E1E-997A-B4CC87C5B312}" type="slidenum">
              <a:rPr lang="pl-PL" smtClean="0"/>
              <a:t>‹#›</a:t>
            </a:fld>
            <a:endParaRPr lang="pl-PL"/>
          </a:p>
        </p:txBody>
      </p:sp>
    </p:spTree>
    <p:extLst>
      <p:ext uri="{BB962C8B-B14F-4D97-AF65-F5344CB8AC3E}">
        <p14:creationId xmlns:p14="http://schemas.microsoft.com/office/powerpoint/2010/main" val="22861566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Obraz z podpisem">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F25C4991-6922-0342-85C4-1391173E8250}"/>
              </a:ext>
            </a:extLst>
          </p:cNvPr>
          <p:cNvSpPr>
            <a:spLocks noGrp="1"/>
          </p:cNvSpPr>
          <p:nvPr>
            <p:ph type="title"/>
          </p:nvPr>
        </p:nvSpPr>
        <p:spPr>
          <a:xfrm>
            <a:off x="839788" y="457200"/>
            <a:ext cx="3932237" cy="1600200"/>
          </a:xfrm>
        </p:spPr>
        <p:txBody>
          <a:bodyPr anchor="b"/>
          <a:lstStyle>
            <a:lvl1pPr>
              <a:defRPr sz="3200"/>
            </a:lvl1pPr>
          </a:lstStyle>
          <a:p>
            <a:r>
              <a:rPr lang="pl-PL"/>
              <a:t>Kliknij, aby edytować styl</a:t>
            </a:r>
          </a:p>
        </p:txBody>
      </p:sp>
      <p:sp>
        <p:nvSpPr>
          <p:cNvPr id="3" name="Symbol zastępczy obrazu 2">
            <a:extLst>
              <a:ext uri="{FF2B5EF4-FFF2-40B4-BE49-F238E27FC236}">
                <a16:creationId xmlns:a16="http://schemas.microsoft.com/office/drawing/2014/main" id="{3F6358CB-B306-830C-3AB2-AB3B0FB061F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l-PL"/>
          </a:p>
        </p:txBody>
      </p:sp>
      <p:sp>
        <p:nvSpPr>
          <p:cNvPr id="4" name="Symbol zastępczy tekstu 3">
            <a:extLst>
              <a:ext uri="{FF2B5EF4-FFF2-40B4-BE49-F238E27FC236}">
                <a16:creationId xmlns:a16="http://schemas.microsoft.com/office/drawing/2014/main" id="{E56AD520-FA80-3971-281B-887AE115FDC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l-PL"/>
              <a:t>Kliknij, aby edytować style wzorca tekstu</a:t>
            </a:r>
          </a:p>
        </p:txBody>
      </p:sp>
      <p:sp>
        <p:nvSpPr>
          <p:cNvPr id="5" name="Symbol zastępczy daty 4">
            <a:extLst>
              <a:ext uri="{FF2B5EF4-FFF2-40B4-BE49-F238E27FC236}">
                <a16:creationId xmlns:a16="http://schemas.microsoft.com/office/drawing/2014/main" id="{1FE0BBD6-FBF2-DEE9-55F6-2CD63A32A79B}"/>
              </a:ext>
            </a:extLst>
          </p:cNvPr>
          <p:cNvSpPr>
            <a:spLocks noGrp="1"/>
          </p:cNvSpPr>
          <p:nvPr>
            <p:ph type="dt" sz="half" idx="10"/>
          </p:nvPr>
        </p:nvSpPr>
        <p:spPr/>
        <p:txBody>
          <a:bodyPr/>
          <a:lstStyle/>
          <a:p>
            <a:fld id="{DBB1398E-2CD7-4715-BAB9-74E0342A4F2C}" type="datetimeFigureOut">
              <a:rPr lang="pl-PL" smtClean="0"/>
              <a:t>22.05.2024</a:t>
            </a:fld>
            <a:endParaRPr lang="pl-PL"/>
          </a:p>
        </p:txBody>
      </p:sp>
      <p:sp>
        <p:nvSpPr>
          <p:cNvPr id="6" name="Symbol zastępczy stopki 5">
            <a:extLst>
              <a:ext uri="{FF2B5EF4-FFF2-40B4-BE49-F238E27FC236}">
                <a16:creationId xmlns:a16="http://schemas.microsoft.com/office/drawing/2014/main" id="{C11F3AFA-E200-9406-F753-C815F8C1467D}"/>
              </a:ext>
            </a:extLst>
          </p:cNvPr>
          <p:cNvSpPr>
            <a:spLocks noGrp="1"/>
          </p:cNvSpPr>
          <p:nvPr>
            <p:ph type="ftr" sz="quarter" idx="11"/>
          </p:nvPr>
        </p:nvSpPr>
        <p:spPr/>
        <p:txBody>
          <a:bodyPr/>
          <a:lstStyle/>
          <a:p>
            <a:endParaRPr lang="pl-PL"/>
          </a:p>
        </p:txBody>
      </p:sp>
      <p:sp>
        <p:nvSpPr>
          <p:cNvPr id="7" name="Symbol zastępczy numeru slajdu 6">
            <a:extLst>
              <a:ext uri="{FF2B5EF4-FFF2-40B4-BE49-F238E27FC236}">
                <a16:creationId xmlns:a16="http://schemas.microsoft.com/office/drawing/2014/main" id="{C65CDAA5-DB5D-EBAD-F065-D2C3EF7B6E7C}"/>
              </a:ext>
            </a:extLst>
          </p:cNvPr>
          <p:cNvSpPr>
            <a:spLocks noGrp="1"/>
          </p:cNvSpPr>
          <p:nvPr>
            <p:ph type="sldNum" sz="quarter" idx="12"/>
          </p:nvPr>
        </p:nvSpPr>
        <p:spPr/>
        <p:txBody>
          <a:bodyPr/>
          <a:lstStyle/>
          <a:p>
            <a:fld id="{E7DF824B-B89C-4E1E-997A-B4CC87C5B312}" type="slidenum">
              <a:rPr lang="pl-PL" smtClean="0"/>
              <a:t>‹#›</a:t>
            </a:fld>
            <a:endParaRPr lang="pl-PL"/>
          </a:p>
        </p:txBody>
      </p:sp>
    </p:spTree>
    <p:extLst>
      <p:ext uri="{BB962C8B-B14F-4D97-AF65-F5344CB8AC3E}">
        <p14:creationId xmlns:p14="http://schemas.microsoft.com/office/powerpoint/2010/main" val="26042809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ymbol zastępczy tytułu 1">
            <a:extLst>
              <a:ext uri="{FF2B5EF4-FFF2-40B4-BE49-F238E27FC236}">
                <a16:creationId xmlns:a16="http://schemas.microsoft.com/office/drawing/2014/main" id="{43F32F63-F037-006B-2F6B-42853023009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l-PL"/>
              <a:t>Kliknij, aby edytować styl</a:t>
            </a:r>
          </a:p>
        </p:txBody>
      </p:sp>
      <p:sp>
        <p:nvSpPr>
          <p:cNvPr id="3" name="Symbol zastępczy tekstu 2">
            <a:extLst>
              <a:ext uri="{FF2B5EF4-FFF2-40B4-BE49-F238E27FC236}">
                <a16:creationId xmlns:a16="http://schemas.microsoft.com/office/drawing/2014/main" id="{4B6FED93-7E01-64AA-C05D-652BC57514C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daty 3">
            <a:extLst>
              <a:ext uri="{FF2B5EF4-FFF2-40B4-BE49-F238E27FC236}">
                <a16:creationId xmlns:a16="http://schemas.microsoft.com/office/drawing/2014/main" id="{D321B141-3701-6B75-2C2F-8FB3339CDCA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DBB1398E-2CD7-4715-BAB9-74E0342A4F2C}" type="datetimeFigureOut">
              <a:rPr lang="pl-PL" smtClean="0"/>
              <a:t>22.05.2024</a:t>
            </a:fld>
            <a:endParaRPr lang="pl-PL"/>
          </a:p>
        </p:txBody>
      </p:sp>
      <p:sp>
        <p:nvSpPr>
          <p:cNvPr id="5" name="Symbol zastępczy stopki 4">
            <a:extLst>
              <a:ext uri="{FF2B5EF4-FFF2-40B4-BE49-F238E27FC236}">
                <a16:creationId xmlns:a16="http://schemas.microsoft.com/office/drawing/2014/main" id="{D5300A5F-4340-E0BA-0051-8E5CB1BC214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pl-PL"/>
          </a:p>
        </p:txBody>
      </p:sp>
      <p:sp>
        <p:nvSpPr>
          <p:cNvPr id="6" name="Symbol zastępczy numeru slajdu 5">
            <a:extLst>
              <a:ext uri="{FF2B5EF4-FFF2-40B4-BE49-F238E27FC236}">
                <a16:creationId xmlns:a16="http://schemas.microsoft.com/office/drawing/2014/main" id="{F2462F1C-EA25-1655-F4EC-2963946D537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E7DF824B-B89C-4E1E-997A-B4CC87C5B312}" type="slidenum">
              <a:rPr lang="pl-PL" smtClean="0"/>
              <a:t>‹#›</a:t>
            </a:fld>
            <a:endParaRPr lang="pl-PL"/>
          </a:p>
        </p:txBody>
      </p:sp>
    </p:spTree>
    <p:extLst>
      <p:ext uri="{BB962C8B-B14F-4D97-AF65-F5344CB8AC3E}">
        <p14:creationId xmlns:p14="http://schemas.microsoft.com/office/powerpoint/2010/main" val="22361912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l-P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3.xml.rels><?xml version="1.0" encoding="UTF-8" standalone="yes"?>
<Relationships xmlns="http://schemas.openxmlformats.org/package/2006/relationships"><Relationship Id="rId8" Type="http://schemas.openxmlformats.org/officeDocument/2006/relationships/diagramLayout" Target="../diagrams/layout7.xml"/><Relationship Id="rId13" Type="http://schemas.openxmlformats.org/officeDocument/2006/relationships/image" Target="../media/image33.png"/><Relationship Id="rId3" Type="http://schemas.openxmlformats.org/officeDocument/2006/relationships/diagramLayout" Target="../diagrams/layout6.xml"/><Relationship Id="rId7" Type="http://schemas.openxmlformats.org/officeDocument/2006/relationships/diagramData" Target="../diagrams/data7.xml"/><Relationship Id="rId12" Type="http://schemas.openxmlformats.org/officeDocument/2006/relationships/image" Target="../media/image32.png"/><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11" Type="http://schemas.microsoft.com/office/2007/relationships/diagramDrawing" Target="../diagrams/drawing7.xml"/><Relationship Id="rId5" Type="http://schemas.openxmlformats.org/officeDocument/2006/relationships/diagramColors" Target="../diagrams/colors6.xml"/><Relationship Id="rId10" Type="http://schemas.openxmlformats.org/officeDocument/2006/relationships/diagramColors" Target="../diagrams/colors7.xml"/><Relationship Id="rId4" Type="http://schemas.openxmlformats.org/officeDocument/2006/relationships/diagramQuickStyle" Target="../diagrams/quickStyle6.xml"/><Relationship Id="rId9" Type="http://schemas.openxmlformats.org/officeDocument/2006/relationships/diagramQuickStyle" Target="../diagrams/quickStyle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9.xml"/><Relationship Id="rId7" Type="http://schemas.openxmlformats.org/officeDocument/2006/relationships/image" Target="../media/image47.png"/><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2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2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3.xml"/><Relationship Id="rId7" Type="http://schemas.openxmlformats.org/officeDocument/2006/relationships/image" Target="../media/image20.png"/><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7.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5AC1364A-3E3D-4F0D-8776-78AF3A270D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ytuł 1">
            <a:extLst>
              <a:ext uri="{FF2B5EF4-FFF2-40B4-BE49-F238E27FC236}">
                <a16:creationId xmlns:a16="http://schemas.microsoft.com/office/drawing/2014/main" id="{6B70F9C3-BC69-C242-B956-5BA37A69DDE6}"/>
              </a:ext>
            </a:extLst>
          </p:cNvPr>
          <p:cNvSpPr>
            <a:spLocks noGrp="1"/>
          </p:cNvSpPr>
          <p:nvPr>
            <p:ph type="ctrTitle"/>
          </p:nvPr>
        </p:nvSpPr>
        <p:spPr>
          <a:xfrm>
            <a:off x="4797501" y="329184"/>
            <a:ext cx="6755626" cy="1783080"/>
          </a:xfrm>
        </p:spPr>
        <p:txBody>
          <a:bodyPr vert="horz" lIns="91440" tIns="45720" rIns="91440" bIns="45720" rtlCol="0" anchor="b">
            <a:normAutofit/>
          </a:bodyPr>
          <a:lstStyle/>
          <a:p>
            <a:pPr algn="l"/>
            <a:r>
              <a:rPr lang="en-US" sz="3000" b="1"/>
              <a:t>Opracowanie modelu predykcyjnego dla szacowania wartości rynkowej nieruchomości mieszkalnych</a:t>
            </a:r>
          </a:p>
        </p:txBody>
      </p:sp>
      <p:pic>
        <p:nvPicPr>
          <p:cNvPr id="4" name="Obraz 3" descr="Obraz zawierający tekst, logo, symbol, Grafika&#10;&#10;Opis wygenerowany automatycznie">
            <a:extLst>
              <a:ext uri="{FF2B5EF4-FFF2-40B4-BE49-F238E27FC236}">
                <a16:creationId xmlns:a16="http://schemas.microsoft.com/office/drawing/2014/main" id="{1DAC5C86-7E8D-D958-A6FB-6241D1332DAE}"/>
              </a:ext>
            </a:extLst>
          </p:cNvPr>
          <p:cNvPicPr>
            <a:picLocks noChangeAspect="1"/>
          </p:cNvPicPr>
          <p:nvPr/>
        </p:nvPicPr>
        <p:blipFill>
          <a:blip r:embed="rId2"/>
          <a:stretch>
            <a:fillRect/>
          </a:stretch>
        </p:blipFill>
        <p:spPr>
          <a:xfrm>
            <a:off x="1096274" y="0"/>
            <a:ext cx="2461747" cy="3907536"/>
          </a:xfrm>
          <a:prstGeom prst="rect">
            <a:avLst/>
          </a:prstGeom>
        </p:spPr>
      </p:pic>
      <p:sp>
        <p:nvSpPr>
          <p:cNvPr id="33" name="sketchy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7494" y="2395728"/>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Obraz 4" descr="Obraz zawierający logo, Grafika, Czcionka, symbol&#10;&#10;Opis wygenerowany automatycznie">
            <a:extLst>
              <a:ext uri="{FF2B5EF4-FFF2-40B4-BE49-F238E27FC236}">
                <a16:creationId xmlns:a16="http://schemas.microsoft.com/office/drawing/2014/main" id="{DF545C39-1C7E-0F86-0221-AE687B71FF5F}"/>
              </a:ext>
            </a:extLst>
          </p:cNvPr>
          <p:cNvPicPr>
            <a:picLocks noChangeAspect="1"/>
          </p:cNvPicPr>
          <p:nvPr/>
        </p:nvPicPr>
        <p:blipFill>
          <a:blip r:embed="rId3"/>
          <a:stretch>
            <a:fillRect/>
          </a:stretch>
        </p:blipFill>
        <p:spPr>
          <a:xfrm>
            <a:off x="1268603" y="4149598"/>
            <a:ext cx="2098802" cy="2098802"/>
          </a:xfrm>
          <a:prstGeom prst="rect">
            <a:avLst/>
          </a:prstGeom>
        </p:spPr>
      </p:pic>
      <p:sp>
        <p:nvSpPr>
          <p:cNvPr id="3" name="Podtytuł 2">
            <a:extLst>
              <a:ext uri="{FF2B5EF4-FFF2-40B4-BE49-F238E27FC236}">
                <a16:creationId xmlns:a16="http://schemas.microsoft.com/office/drawing/2014/main" id="{2EEC87B0-97A7-3E8C-314E-7951051C9EF9}"/>
              </a:ext>
            </a:extLst>
          </p:cNvPr>
          <p:cNvSpPr>
            <a:spLocks noGrp="1"/>
          </p:cNvSpPr>
          <p:nvPr>
            <p:ph type="subTitle" idx="1"/>
          </p:nvPr>
        </p:nvSpPr>
        <p:spPr>
          <a:xfrm>
            <a:off x="4797494" y="2706624"/>
            <a:ext cx="6755626" cy="3483864"/>
          </a:xfrm>
        </p:spPr>
        <p:txBody>
          <a:bodyPr vert="horz" lIns="91440" tIns="45720" rIns="91440" bIns="45720" rtlCol="0" anchor="t">
            <a:normAutofit/>
          </a:bodyPr>
          <a:lstStyle/>
          <a:p>
            <a:pPr marL="342900" indent="-342900" algn="l">
              <a:buChar char="•"/>
            </a:pPr>
            <a:r>
              <a:rPr lang="en-US" sz="2200" b="1" err="1"/>
              <a:t>Skład</a:t>
            </a:r>
            <a:r>
              <a:rPr lang="en-US" sz="2200" b="1"/>
              <a:t> </a:t>
            </a:r>
            <a:r>
              <a:rPr lang="en-US" sz="2200" b="1" err="1"/>
              <a:t>zespołu</a:t>
            </a:r>
            <a:r>
              <a:rPr lang="en-US" sz="2200"/>
              <a:t>:</a:t>
            </a:r>
            <a:br>
              <a:rPr lang="en-US" sz="2200"/>
            </a:br>
            <a:r>
              <a:rPr lang="en-US" sz="2200"/>
              <a:t> Mateusz Jurek</a:t>
            </a:r>
            <a:br>
              <a:rPr lang="en-US" sz="2200"/>
            </a:br>
            <a:r>
              <a:rPr lang="en-US" sz="2200"/>
              <a:t> Arkadiusz </a:t>
            </a:r>
            <a:r>
              <a:rPr lang="en-US" sz="2200" err="1"/>
              <a:t>Sałaj</a:t>
            </a:r>
            <a:br>
              <a:rPr lang="en-US" sz="2200"/>
            </a:br>
            <a:r>
              <a:rPr lang="en-US" sz="2200"/>
              <a:t> Dominik Gajda</a:t>
            </a:r>
            <a:br>
              <a:rPr lang="en-US" sz="2200"/>
            </a:br>
            <a:r>
              <a:rPr lang="en-US" sz="2200"/>
              <a:t> Jeremi </a:t>
            </a:r>
            <a:r>
              <a:rPr lang="en-US" sz="2200" err="1"/>
              <a:t>Korowajski</a:t>
            </a:r>
            <a:br>
              <a:rPr lang="en-US" sz="2200"/>
            </a:br>
            <a:r>
              <a:rPr lang="en-US" sz="2200"/>
              <a:t> Konrad Kruczek</a:t>
            </a:r>
            <a:endParaRPr lang="pl-PL"/>
          </a:p>
          <a:p>
            <a:pPr algn="l"/>
            <a:endParaRPr lang="en-US" sz="2200">
              <a:ea typeface="+mn-lt"/>
              <a:cs typeface="+mn-lt"/>
            </a:endParaRPr>
          </a:p>
          <a:p>
            <a:pPr marL="342900" indent="-342900" algn="l">
              <a:buChar char="•"/>
            </a:pPr>
            <a:r>
              <a:rPr lang="en-US" sz="2200" b="1" err="1">
                <a:ea typeface="+mn-lt"/>
                <a:cs typeface="+mn-lt"/>
              </a:rPr>
              <a:t>Opiekun</a:t>
            </a:r>
            <a:r>
              <a:rPr lang="en-US" sz="2200" b="1">
                <a:ea typeface="+mn-lt"/>
                <a:cs typeface="+mn-lt"/>
              </a:rPr>
              <a:t>:</a:t>
            </a:r>
            <a:br>
              <a:rPr lang="en-US" sz="2200" b="1">
                <a:ea typeface="+mn-lt"/>
                <a:cs typeface="+mn-lt"/>
              </a:rPr>
            </a:br>
            <a:r>
              <a:rPr lang="en-US" sz="2200">
                <a:ea typeface="+mn-lt"/>
                <a:cs typeface="+mn-lt"/>
              </a:rPr>
              <a:t> Dr </a:t>
            </a:r>
            <a:r>
              <a:rPr lang="en-US" sz="2200" err="1">
                <a:ea typeface="+mn-lt"/>
                <a:cs typeface="+mn-lt"/>
              </a:rPr>
              <a:t>inż</a:t>
            </a:r>
            <a:r>
              <a:rPr lang="en-US" sz="2200">
                <a:ea typeface="+mn-lt"/>
                <a:cs typeface="+mn-lt"/>
              </a:rPr>
              <a:t>. Paweł </a:t>
            </a:r>
            <a:r>
              <a:rPr lang="en-US" sz="2200" err="1">
                <a:ea typeface="+mn-lt"/>
                <a:cs typeface="+mn-lt"/>
              </a:rPr>
              <a:t>Drzymała</a:t>
            </a:r>
            <a:endParaRPr lang="en-US" err="1"/>
          </a:p>
        </p:txBody>
      </p:sp>
    </p:spTree>
    <p:extLst>
      <p:ext uri="{BB962C8B-B14F-4D97-AF65-F5344CB8AC3E}">
        <p14:creationId xmlns:p14="http://schemas.microsoft.com/office/powerpoint/2010/main" val="27593337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5">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ytuł 1">
            <a:extLst>
              <a:ext uri="{FF2B5EF4-FFF2-40B4-BE49-F238E27FC236}">
                <a16:creationId xmlns:a16="http://schemas.microsoft.com/office/drawing/2014/main" id="{434596A8-4CC5-D163-6136-672A9ED34961}"/>
              </a:ext>
            </a:extLst>
          </p:cNvPr>
          <p:cNvSpPr>
            <a:spLocks noGrp="1"/>
          </p:cNvSpPr>
          <p:nvPr>
            <p:ph type="title"/>
          </p:nvPr>
        </p:nvSpPr>
        <p:spPr>
          <a:xfrm>
            <a:off x="630936" y="502920"/>
            <a:ext cx="3419856" cy="1463040"/>
          </a:xfrm>
        </p:spPr>
        <p:txBody>
          <a:bodyPr anchor="ctr">
            <a:normAutofit/>
          </a:bodyPr>
          <a:lstStyle/>
          <a:p>
            <a:r>
              <a:rPr lang="pl-PL" sz="3000" b="1">
                <a:ea typeface="+mj-lt"/>
                <a:cs typeface="+mj-lt"/>
              </a:rPr>
              <a:t>Narzędzia komunikacji</a:t>
            </a:r>
            <a:endParaRPr lang="pl-PL" sz="3000" b="1"/>
          </a:p>
        </p:txBody>
      </p:sp>
      <p:sp>
        <p:nvSpPr>
          <p:cNvPr id="21"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ymbol zastępczy zawartości 2">
            <a:extLst>
              <a:ext uri="{FF2B5EF4-FFF2-40B4-BE49-F238E27FC236}">
                <a16:creationId xmlns:a16="http://schemas.microsoft.com/office/drawing/2014/main" id="{FB7C619E-8C76-9B09-171C-F3320973BD21}"/>
              </a:ext>
            </a:extLst>
          </p:cNvPr>
          <p:cNvSpPr>
            <a:spLocks noGrp="1"/>
          </p:cNvSpPr>
          <p:nvPr>
            <p:ph idx="1"/>
          </p:nvPr>
        </p:nvSpPr>
        <p:spPr>
          <a:xfrm>
            <a:off x="4654295" y="502920"/>
            <a:ext cx="6894576" cy="1463040"/>
          </a:xfrm>
        </p:spPr>
        <p:txBody>
          <a:bodyPr vert="horz" lIns="91440" tIns="45720" rIns="91440" bIns="45720" rtlCol="0" anchor="ctr">
            <a:normAutofit/>
          </a:bodyPr>
          <a:lstStyle/>
          <a:p>
            <a:r>
              <a:rPr lang="pl-PL" sz="2200" b="1">
                <a:ea typeface="+mn-lt"/>
                <a:cs typeface="+mn-lt"/>
              </a:rPr>
              <a:t>Konsultacje głosowe z opiekunem: MS Teams</a:t>
            </a:r>
          </a:p>
          <a:p>
            <a:r>
              <a:rPr lang="pl-PL" sz="2200" b="1">
                <a:ea typeface="+mn-lt"/>
                <a:cs typeface="+mn-lt"/>
              </a:rPr>
              <a:t>Sporządzanie minutek: Excel</a:t>
            </a:r>
          </a:p>
          <a:p>
            <a:pPr marL="0" indent="0">
              <a:buNone/>
            </a:pPr>
            <a:endParaRPr lang="pl-PL" sz="2200" b="1"/>
          </a:p>
        </p:txBody>
      </p:sp>
      <p:pic>
        <p:nvPicPr>
          <p:cNvPr id="4" name="Obraz 3" descr="Obraz zawierający tekst, zrzut ekranu, Czcionka, numer&#10;&#10;Opis wygenerowany automatycznie">
            <a:extLst>
              <a:ext uri="{FF2B5EF4-FFF2-40B4-BE49-F238E27FC236}">
                <a16:creationId xmlns:a16="http://schemas.microsoft.com/office/drawing/2014/main" id="{3289EBAC-33B7-8130-9860-97BF0265B2DD}"/>
              </a:ext>
            </a:extLst>
          </p:cNvPr>
          <p:cNvPicPr>
            <a:picLocks noChangeAspect="1"/>
          </p:cNvPicPr>
          <p:nvPr/>
        </p:nvPicPr>
        <p:blipFill>
          <a:blip r:embed="rId2"/>
          <a:stretch>
            <a:fillRect/>
          </a:stretch>
        </p:blipFill>
        <p:spPr>
          <a:xfrm>
            <a:off x="93847" y="2301519"/>
            <a:ext cx="12002698" cy="4467351"/>
          </a:xfrm>
          <a:prstGeom prst="rect">
            <a:avLst/>
          </a:prstGeom>
        </p:spPr>
      </p:pic>
    </p:spTree>
    <p:extLst>
      <p:ext uri="{BB962C8B-B14F-4D97-AF65-F5344CB8AC3E}">
        <p14:creationId xmlns:p14="http://schemas.microsoft.com/office/powerpoint/2010/main" val="30974724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8">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ytuł 1">
            <a:extLst>
              <a:ext uri="{FF2B5EF4-FFF2-40B4-BE49-F238E27FC236}">
                <a16:creationId xmlns:a16="http://schemas.microsoft.com/office/drawing/2014/main" id="{B58F2A7C-D948-7D44-16C1-894350A63380}"/>
              </a:ext>
            </a:extLst>
          </p:cNvPr>
          <p:cNvSpPr>
            <a:spLocks noGrp="1"/>
          </p:cNvSpPr>
          <p:nvPr>
            <p:ph type="title"/>
          </p:nvPr>
        </p:nvSpPr>
        <p:spPr>
          <a:xfrm>
            <a:off x="841248" y="256032"/>
            <a:ext cx="10506456" cy="1014984"/>
          </a:xfrm>
        </p:spPr>
        <p:txBody>
          <a:bodyPr anchor="b">
            <a:normAutofit/>
          </a:bodyPr>
          <a:lstStyle/>
          <a:p>
            <a:r>
              <a:rPr lang="pl-PL" b="1"/>
              <a:t>Baza danych</a:t>
            </a:r>
          </a:p>
        </p:txBody>
      </p:sp>
      <p:sp>
        <p:nvSpPr>
          <p:cNvPr id="18" name="Rectangle 10">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9" name="Rectangle 12">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20" name="Symbol zastępczy zawartości 2">
            <a:extLst>
              <a:ext uri="{FF2B5EF4-FFF2-40B4-BE49-F238E27FC236}">
                <a16:creationId xmlns:a16="http://schemas.microsoft.com/office/drawing/2014/main" id="{22D72597-4EB0-2E13-80F9-1AE75948F125}"/>
              </a:ext>
            </a:extLst>
          </p:cNvPr>
          <p:cNvGraphicFramePr>
            <a:graphicFrameLocks noGrp="1"/>
          </p:cNvGraphicFramePr>
          <p:nvPr>
            <p:ph idx="1"/>
            <p:extLst>
              <p:ext uri="{D42A27DB-BD31-4B8C-83A1-F6EECF244321}">
                <p14:modId xmlns:p14="http://schemas.microsoft.com/office/powerpoint/2010/main" val="1824037768"/>
              </p:ext>
            </p:extLst>
          </p:nvPr>
        </p:nvGraphicFramePr>
        <p:xfrm>
          <a:off x="838200" y="1926266"/>
          <a:ext cx="10515600" cy="43575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808235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ytuł 1">
            <a:extLst>
              <a:ext uri="{FF2B5EF4-FFF2-40B4-BE49-F238E27FC236}">
                <a16:creationId xmlns:a16="http://schemas.microsoft.com/office/drawing/2014/main" id="{5682CC7E-4124-99D2-884F-27171320C99B}"/>
              </a:ext>
            </a:extLst>
          </p:cNvPr>
          <p:cNvSpPr>
            <a:spLocks noGrp="1"/>
          </p:cNvSpPr>
          <p:nvPr>
            <p:ph type="title"/>
          </p:nvPr>
        </p:nvSpPr>
        <p:spPr>
          <a:xfrm>
            <a:off x="841248" y="256032"/>
            <a:ext cx="10506456" cy="1014984"/>
          </a:xfrm>
        </p:spPr>
        <p:txBody>
          <a:bodyPr vert="horz" lIns="91440" tIns="45720" rIns="91440" bIns="45720" rtlCol="0" anchor="b">
            <a:normAutofit fontScale="90000"/>
          </a:bodyPr>
          <a:lstStyle/>
          <a:p>
            <a:r>
              <a:rPr lang="en-US" b="1" err="1"/>
              <a:t>Dotychczasowy</a:t>
            </a:r>
            <a:r>
              <a:rPr lang="en-US" b="1"/>
              <a:t> </a:t>
            </a:r>
            <a:r>
              <a:rPr lang="en-US" b="1" err="1"/>
              <a:t>postęp</a:t>
            </a:r>
            <a:r>
              <a:rPr lang="en-US" b="1"/>
              <a:t> – model </a:t>
            </a:r>
            <a:r>
              <a:rPr lang="en-US" b="1" err="1"/>
              <a:t>predykcyjny</a:t>
            </a:r>
            <a:endParaRPr lang="en-US" b="1"/>
          </a:p>
        </p:txBody>
      </p:sp>
      <p:sp>
        <p:nvSpPr>
          <p:cNvPr id="30" name="Rectangle 34">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7" name="Rectangle 36">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31" name="Symbol zastępczy zawartości 8">
            <a:extLst>
              <a:ext uri="{FF2B5EF4-FFF2-40B4-BE49-F238E27FC236}">
                <a16:creationId xmlns:a16="http://schemas.microsoft.com/office/drawing/2014/main" id="{015337CD-9381-FE42-D2F3-EF1C9B4D761E}"/>
              </a:ext>
            </a:extLst>
          </p:cNvPr>
          <p:cNvGraphicFramePr>
            <a:graphicFrameLocks noGrp="1"/>
          </p:cNvGraphicFramePr>
          <p:nvPr>
            <p:ph idx="1"/>
            <p:extLst>
              <p:ext uri="{D42A27DB-BD31-4B8C-83A1-F6EECF244321}">
                <p14:modId xmlns:p14="http://schemas.microsoft.com/office/powerpoint/2010/main" val="2683807949"/>
              </p:ext>
            </p:extLst>
          </p:nvPr>
        </p:nvGraphicFramePr>
        <p:xfrm>
          <a:off x="723900" y="1913566"/>
          <a:ext cx="10515600" cy="43575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258521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22">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ytuł 1">
            <a:extLst>
              <a:ext uri="{FF2B5EF4-FFF2-40B4-BE49-F238E27FC236}">
                <a16:creationId xmlns:a16="http://schemas.microsoft.com/office/drawing/2014/main" id="{5682CC7E-4124-99D2-884F-27171320C99B}"/>
              </a:ext>
            </a:extLst>
          </p:cNvPr>
          <p:cNvSpPr>
            <a:spLocks noGrp="1"/>
          </p:cNvSpPr>
          <p:nvPr>
            <p:ph type="title"/>
          </p:nvPr>
        </p:nvSpPr>
        <p:spPr>
          <a:xfrm>
            <a:off x="841248" y="256032"/>
            <a:ext cx="10506456" cy="1014984"/>
          </a:xfrm>
        </p:spPr>
        <p:txBody>
          <a:bodyPr vert="horz" lIns="91440" tIns="45720" rIns="91440" bIns="45720" rtlCol="0" anchor="b">
            <a:normAutofit fontScale="90000"/>
          </a:bodyPr>
          <a:lstStyle/>
          <a:p>
            <a:r>
              <a:rPr lang="en-US" b="1" err="1"/>
              <a:t>Dotychczasowy</a:t>
            </a:r>
            <a:r>
              <a:rPr lang="en-US" b="1"/>
              <a:t> </a:t>
            </a:r>
            <a:r>
              <a:rPr lang="en-US" b="1" err="1"/>
              <a:t>postęp</a:t>
            </a:r>
            <a:r>
              <a:rPr lang="en-US" b="1"/>
              <a:t> – model </a:t>
            </a:r>
            <a:r>
              <a:rPr lang="en-US" b="1" err="1"/>
              <a:t>predykcyjny</a:t>
            </a:r>
            <a:endParaRPr lang="en-US" b="1"/>
          </a:p>
        </p:txBody>
      </p:sp>
      <p:sp>
        <p:nvSpPr>
          <p:cNvPr id="21" name="Rectangle 24">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7" name="Rectangle 26">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38" name="Symbol zastępczy zawartości 8">
            <a:extLst>
              <a:ext uri="{FF2B5EF4-FFF2-40B4-BE49-F238E27FC236}">
                <a16:creationId xmlns:a16="http://schemas.microsoft.com/office/drawing/2014/main" id="{CB612B11-1A55-3E7D-2222-EC11CDAFFA4A}"/>
              </a:ext>
            </a:extLst>
          </p:cNvPr>
          <p:cNvGraphicFramePr>
            <a:graphicFrameLocks/>
          </p:cNvGraphicFramePr>
          <p:nvPr>
            <p:extLst>
              <p:ext uri="{D42A27DB-BD31-4B8C-83A1-F6EECF244321}">
                <p14:modId xmlns:p14="http://schemas.microsoft.com/office/powerpoint/2010/main" val="3354440701"/>
              </p:ext>
            </p:extLst>
          </p:nvPr>
        </p:nvGraphicFramePr>
        <p:xfrm>
          <a:off x="838022" y="2140556"/>
          <a:ext cx="3455294" cy="410656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94" name="Symbol zastępczy zawartości 8">
            <a:extLst>
              <a:ext uri="{FF2B5EF4-FFF2-40B4-BE49-F238E27FC236}">
                <a16:creationId xmlns:a16="http://schemas.microsoft.com/office/drawing/2014/main" id="{00804F63-43C2-49CF-8FEF-0D5A4B5317AF}"/>
              </a:ext>
            </a:extLst>
          </p:cNvPr>
          <p:cNvGraphicFramePr>
            <a:graphicFrameLocks/>
          </p:cNvGraphicFramePr>
          <p:nvPr>
            <p:extLst>
              <p:ext uri="{D42A27DB-BD31-4B8C-83A1-F6EECF244321}">
                <p14:modId xmlns:p14="http://schemas.microsoft.com/office/powerpoint/2010/main" val="2213273522"/>
              </p:ext>
            </p:extLst>
          </p:nvPr>
        </p:nvGraphicFramePr>
        <p:xfrm>
          <a:off x="4394200" y="1646866"/>
          <a:ext cx="7493000" cy="4954424"/>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pic>
        <p:nvPicPr>
          <p:cNvPr id="35" name="Obraz 34" descr="Obraz zawierający tekst, Czcionka, diagram, biały&#10;&#10;Opis wygenerowany automatycznie">
            <a:extLst>
              <a:ext uri="{FF2B5EF4-FFF2-40B4-BE49-F238E27FC236}">
                <a16:creationId xmlns:a16="http://schemas.microsoft.com/office/drawing/2014/main" id="{D8999243-72D0-D0ED-B3D4-229F92965799}"/>
              </a:ext>
            </a:extLst>
          </p:cNvPr>
          <p:cNvPicPr>
            <a:picLocks noChangeAspect="1"/>
          </p:cNvPicPr>
          <p:nvPr/>
        </p:nvPicPr>
        <p:blipFill>
          <a:blip r:embed="rId12"/>
          <a:stretch>
            <a:fillRect/>
          </a:stretch>
        </p:blipFill>
        <p:spPr>
          <a:xfrm>
            <a:off x="4973638" y="2284413"/>
            <a:ext cx="3286125" cy="1844675"/>
          </a:xfrm>
          <a:prstGeom prst="rect">
            <a:avLst/>
          </a:prstGeom>
          <a:ln>
            <a:solidFill>
              <a:schemeClr val="tx1"/>
            </a:solidFill>
          </a:ln>
          <a:effectLst/>
        </p:spPr>
      </p:pic>
      <p:pic>
        <p:nvPicPr>
          <p:cNvPr id="36" name="Obraz 35" descr="Obraz zawierający tekst, Czcionka, linia, biały">
            <a:extLst>
              <a:ext uri="{FF2B5EF4-FFF2-40B4-BE49-F238E27FC236}">
                <a16:creationId xmlns:a16="http://schemas.microsoft.com/office/drawing/2014/main" id="{CE248F2A-7CD4-63B3-4032-95339F111030}"/>
              </a:ext>
            </a:extLst>
          </p:cNvPr>
          <p:cNvPicPr>
            <a:picLocks noChangeAspect="1"/>
          </p:cNvPicPr>
          <p:nvPr/>
        </p:nvPicPr>
        <p:blipFill>
          <a:blip r:embed="rId13"/>
          <a:stretch>
            <a:fillRect/>
          </a:stretch>
        </p:blipFill>
        <p:spPr>
          <a:xfrm>
            <a:off x="4970462" y="4946650"/>
            <a:ext cx="5984875" cy="850900"/>
          </a:xfrm>
          <a:prstGeom prst="rect">
            <a:avLst/>
          </a:prstGeom>
          <a:ln>
            <a:solidFill>
              <a:schemeClr val="tx1"/>
            </a:solidFill>
          </a:ln>
        </p:spPr>
      </p:pic>
    </p:spTree>
    <p:extLst>
      <p:ext uri="{BB962C8B-B14F-4D97-AF65-F5344CB8AC3E}">
        <p14:creationId xmlns:p14="http://schemas.microsoft.com/office/powerpoint/2010/main" val="35816293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22">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ytuł 1">
            <a:extLst>
              <a:ext uri="{FF2B5EF4-FFF2-40B4-BE49-F238E27FC236}">
                <a16:creationId xmlns:a16="http://schemas.microsoft.com/office/drawing/2014/main" id="{5682CC7E-4124-99D2-884F-27171320C99B}"/>
              </a:ext>
            </a:extLst>
          </p:cNvPr>
          <p:cNvSpPr>
            <a:spLocks noGrp="1"/>
          </p:cNvSpPr>
          <p:nvPr>
            <p:ph type="title"/>
          </p:nvPr>
        </p:nvSpPr>
        <p:spPr>
          <a:xfrm>
            <a:off x="841248" y="256032"/>
            <a:ext cx="10506456" cy="1014984"/>
          </a:xfrm>
        </p:spPr>
        <p:txBody>
          <a:bodyPr vert="horz" lIns="91440" tIns="45720" rIns="91440" bIns="45720" rtlCol="0" anchor="b">
            <a:normAutofit fontScale="90000"/>
          </a:bodyPr>
          <a:lstStyle/>
          <a:p>
            <a:r>
              <a:rPr lang="en-US" b="1" err="1"/>
              <a:t>Dotychczasowy</a:t>
            </a:r>
            <a:r>
              <a:rPr lang="en-US" b="1"/>
              <a:t> </a:t>
            </a:r>
            <a:r>
              <a:rPr lang="en-US" b="1" err="1"/>
              <a:t>postęp</a:t>
            </a:r>
            <a:r>
              <a:rPr lang="en-US" b="1"/>
              <a:t> – model </a:t>
            </a:r>
            <a:r>
              <a:rPr lang="en-US" b="1" err="1"/>
              <a:t>predykcyjny</a:t>
            </a:r>
            <a:endParaRPr lang="en-US" b="1"/>
          </a:p>
        </p:txBody>
      </p:sp>
      <p:sp>
        <p:nvSpPr>
          <p:cNvPr id="21" name="Rectangle 24">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7" name="Rectangle 26">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7" name="Symbol zastępczy zawartości 6">
            <a:extLst>
              <a:ext uri="{FF2B5EF4-FFF2-40B4-BE49-F238E27FC236}">
                <a16:creationId xmlns:a16="http://schemas.microsoft.com/office/drawing/2014/main" id="{956A30C7-0283-6BE9-90B0-125A0A9B0DEF}"/>
              </a:ext>
            </a:extLst>
          </p:cNvPr>
          <p:cNvGraphicFramePr>
            <a:graphicFrameLocks noGrp="1"/>
          </p:cNvGraphicFramePr>
          <p:nvPr>
            <p:ph idx="1"/>
            <p:extLst>
              <p:ext uri="{D42A27DB-BD31-4B8C-83A1-F6EECF244321}">
                <p14:modId xmlns:p14="http://schemas.microsoft.com/office/powerpoint/2010/main" val="2172902799"/>
              </p:ext>
            </p:extLst>
          </p:nvPr>
        </p:nvGraphicFramePr>
        <p:xfrm>
          <a:off x="838200" y="2112599"/>
          <a:ext cx="10515603" cy="3984861"/>
        </p:xfrm>
        <a:graphic>
          <a:graphicData uri="http://schemas.openxmlformats.org/drawingml/2006/table">
            <a:tbl>
              <a:tblPr firstRow="1" bandRow="1">
                <a:tableStyleId>{5C22544A-7EE6-4342-B048-85BDC9FD1C3A}</a:tableStyleId>
              </a:tblPr>
              <a:tblGrid>
                <a:gridCol w="1567521">
                  <a:extLst>
                    <a:ext uri="{9D8B030D-6E8A-4147-A177-3AD203B41FA5}">
                      <a16:colId xmlns:a16="http://schemas.microsoft.com/office/drawing/2014/main" val="3069539133"/>
                    </a:ext>
                  </a:extLst>
                </a:gridCol>
                <a:gridCol w="2174534">
                  <a:extLst>
                    <a:ext uri="{9D8B030D-6E8A-4147-A177-3AD203B41FA5}">
                      <a16:colId xmlns:a16="http://schemas.microsoft.com/office/drawing/2014/main" val="2287630249"/>
                    </a:ext>
                  </a:extLst>
                </a:gridCol>
                <a:gridCol w="2299507">
                  <a:extLst>
                    <a:ext uri="{9D8B030D-6E8A-4147-A177-3AD203B41FA5}">
                      <a16:colId xmlns:a16="http://schemas.microsoft.com/office/drawing/2014/main" val="2660710468"/>
                    </a:ext>
                  </a:extLst>
                </a:gridCol>
                <a:gridCol w="2174534">
                  <a:extLst>
                    <a:ext uri="{9D8B030D-6E8A-4147-A177-3AD203B41FA5}">
                      <a16:colId xmlns:a16="http://schemas.microsoft.com/office/drawing/2014/main" val="3579354505"/>
                    </a:ext>
                  </a:extLst>
                </a:gridCol>
                <a:gridCol w="2299507">
                  <a:extLst>
                    <a:ext uri="{9D8B030D-6E8A-4147-A177-3AD203B41FA5}">
                      <a16:colId xmlns:a16="http://schemas.microsoft.com/office/drawing/2014/main" val="572183825"/>
                    </a:ext>
                  </a:extLst>
                </a:gridCol>
              </a:tblGrid>
              <a:tr h="565593">
                <a:tc rowSpan="2">
                  <a:txBody>
                    <a:bodyPr/>
                    <a:lstStyle/>
                    <a:p>
                      <a:pPr lvl="0" algn="ctr">
                        <a:buNone/>
                      </a:pPr>
                      <a:r>
                        <a:rPr lang="pl-PL" sz="2500" b="1">
                          <a:solidFill>
                            <a:schemeClr val="bg1"/>
                          </a:solidFill>
                        </a:rPr>
                        <a:t>Model</a:t>
                      </a:r>
                    </a:p>
                  </a:txBody>
                  <a:tcPr marL="128544" marR="128544" marT="64272" marB="64272" anchor="ctr"/>
                </a:tc>
                <a:tc gridSpan="2">
                  <a:txBody>
                    <a:bodyPr/>
                    <a:lstStyle/>
                    <a:p>
                      <a:pPr lvl="0" algn="ctr">
                        <a:buNone/>
                      </a:pPr>
                      <a:r>
                        <a:rPr lang="pl-PL" sz="2500" b="1">
                          <a:solidFill>
                            <a:schemeClr val="bg1"/>
                          </a:solidFill>
                        </a:rPr>
                        <a:t>Zakup mieszkania</a:t>
                      </a:r>
                    </a:p>
                  </a:txBody>
                  <a:tcPr marL="128544" marR="128544" marT="64272" marB="64272" anchor="ctr"/>
                </a:tc>
                <a:tc hMerge="1">
                  <a:txBody>
                    <a:bodyPr/>
                    <a:lstStyle/>
                    <a:p>
                      <a:pPr lvl="0">
                        <a:buNone/>
                      </a:pPr>
                      <a:endParaRPr lang="pl-PL"/>
                    </a:p>
                  </a:txBody>
                  <a:tcPr/>
                </a:tc>
                <a:tc gridSpan="2">
                  <a:txBody>
                    <a:bodyPr/>
                    <a:lstStyle/>
                    <a:p>
                      <a:pPr lvl="0" algn="ctr">
                        <a:buNone/>
                      </a:pPr>
                      <a:r>
                        <a:rPr lang="pl-PL" sz="2500" b="1">
                          <a:solidFill>
                            <a:schemeClr val="bg1"/>
                          </a:solidFill>
                        </a:rPr>
                        <a:t>Wynajem mieszkania</a:t>
                      </a:r>
                    </a:p>
                  </a:txBody>
                  <a:tcPr marL="128544" marR="128544" marT="64272" marB="64272" anchor="ctr"/>
                </a:tc>
                <a:tc hMerge="1">
                  <a:txBody>
                    <a:bodyPr/>
                    <a:lstStyle/>
                    <a:p>
                      <a:pPr lvl="0">
                        <a:buNone/>
                      </a:pPr>
                      <a:endParaRPr lang="pl-PL"/>
                    </a:p>
                  </a:txBody>
                  <a:tcPr/>
                </a:tc>
                <a:extLst>
                  <a:ext uri="{0D108BD9-81ED-4DB2-BD59-A6C34878D82A}">
                    <a16:rowId xmlns:a16="http://schemas.microsoft.com/office/drawing/2014/main" val="2316521999"/>
                  </a:ext>
                </a:extLst>
              </a:tr>
              <a:tr h="565593">
                <a:tc vMerge="1">
                  <a:txBody>
                    <a:bodyPr/>
                    <a:lstStyle/>
                    <a:p>
                      <a:endParaRPr lang="pl-PL"/>
                    </a:p>
                  </a:txBody>
                  <a:tcPr/>
                </a:tc>
                <a:tc>
                  <a:txBody>
                    <a:bodyPr/>
                    <a:lstStyle/>
                    <a:p>
                      <a:pPr algn="ctr"/>
                      <a:r>
                        <a:rPr lang="pl-PL" sz="2500" b="1">
                          <a:solidFill>
                            <a:schemeClr val="bg1"/>
                          </a:solidFill>
                        </a:rPr>
                        <a:t>Las losowy</a:t>
                      </a:r>
                    </a:p>
                  </a:txBody>
                  <a:tcPr marL="128544" marR="128544" marT="64272" marB="64272" anchor="ctr">
                    <a:solidFill>
                      <a:schemeClr val="accent1"/>
                    </a:solidFill>
                  </a:tcPr>
                </a:tc>
                <a:tc>
                  <a:txBody>
                    <a:bodyPr/>
                    <a:lstStyle/>
                    <a:p>
                      <a:pPr lvl="0" algn="ctr">
                        <a:buNone/>
                      </a:pPr>
                      <a:r>
                        <a:rPr lang="pl-PL" sz="2500" b="1" err="1">
                          <a:solidFill>
                            <a:schemeClr val="bg1"/>
                          </a:solidFill>
                        </a:rPr>
                        <a:t>XGBoosting</a:t>
                      </a:r>
                      <a:endParaRPr lang="pl-PL" sz="2500" b="1">
                        <a:solidFill>
                          <a:schemeClr val="bg1"/>
                        </a:solidFill>
                      </a:endParaRPr>
                    </a:p>
                  </a:txBody>
                  <a:tcPr marL="128544" marR="128544" marT="64272" marB="64272" anchor="ctr">
                    <a:solidFill>
                      <a:schemeClr val="accent1"/>
                    </a:solidFill>
                  </a:tcPr>
                </a:tc>
                <a:tc>
                  <a:txBody>
                    <a:bodyPr/>
                    <a:lstStyle/>
                    <a:p>
                      <a:pPr algn="ctr"/>
                      <a:r>
                        <a:rPr lang="pl-PL" sz="2500" b="1">
                          <a:solidFill>
                            <a:schemeClr val="bg1"/>
                          </a:solidFill>
                        </a:rPr>
                        <a:t>Las losowy</a:t>
                      </a:r>
                    </a:p>
                  </a:txBody>
                  <a:tcPr marL="128544" marR="128544" marT="64272" marB="64272" anchor="ctr">
                    <a:solidFill>
                      <a:schemeClr val="accent1"/>
                    </a:solidFill>
                  </a:tcPr>
                </a:tc>
                <a:tc>
                  <a:txBody>
                    <a:bodyPr/>
                    <a:lstStyle/>
                    <a:p>
                      <a:pPr lvl="0" algn="ctr">
                        <a:buNone/>
                      </a:pPr>
                      <a:r>
                        <a:rPr lang="pl-PL" sz="2500" b="1" err="1">
                          <a:solidFill>
                            <a:schemeClr val="bg1"/>
                          </a:solidFill>
                        </a:rPr>
                        <a:t>XGBoosting</a:t>
                      </a:r>
                      <a:endParaRPr lang="pl-PL" sz="2500" b="1">
                        <a:solidFill>
                          <a:schemeClr val="bg1"/>
                        </a:solidFill>
                      </a:endParaRPr>
                    </a:p>
                  </a:txBody>
                  <a:tcPr marL="128544" marR="128544" marT="64272" marB="64272" anchor="ctr">
                    <a:solidFill>
                      <a:schemeClr val="accent1"/>
                    </a:solidFill>
                  </a:tcPr>
                </a:tc>
                <a:extLst>
                  <a:ext uri="{0D108BD9-81ED-4DB2-BD59-A6C34878D82A}">
                    <a16:rowId xmlns:a16="http://schemas.microsoft.com/office/drawing/2014/main" val="3163412024"/>
                  </a:ext>
                </a:extLst>
              </a:tr>
              <a:tr h="951225">
                <a:tc>
                  <a:txBody>
                    <a:bodyPr/>
                    <a:lstStyle/>
                    <a:p>
                      <a:pPr lvl="0" algn="ctr">
                        <a:buNone/>
                      </a:pPr>
                      <a:r>
                        <a:rPr lang="pl-PL" sz="2500" b="0" i="0" u="none" strike="noStrike" noProof="0">
                          <a:solidFill>
                            <a:srgbClr val="000000"/>
                          </a:solidFill>
                          <a:latin typeface="Aptos"/>
                        </a:rPr>
                        <a:t>4 cechy</a:t>
                      </a:r>
                      <a:endParaRPr lang="pl-PL" sz="2500"/>
                    </a:p>
                  </a:txBody>
                  <a:tcPr marL="128544" marR="128544" marT="64272" marB="64272" anchor="ctr"/>
                </a:tc>
                <a:tc>
                  <a:txBody>
                    <a:bodyPr/>
                    <a:lstStyle/>
                    <a:p>
                      <a:pPr lvl="0" algn="ctr">
                        <a:buNone/>
                      </a:pPr>
                      <a:r>
                        <a:rPr lang="pl-PL" sz="2000" b="0" i="0" u="none" strike="noStrike" noProof="0">
                          <a:latin typeface="Aptos"/>
                        </a:rPr>
                        <a:t>R² = 0.880</a:t>
                      </a:r>
                    </a:p>
                    <a:p>
                      <a:pPr lvl="0" algn="ctr">
                        <a:buNone/>
                      </a:pPr>
                      <a:r>
                        <a:rPr lang="pl-PL" sz="2000" b="0" i="0" u="none" strike="noStrike" noProof="0">
                          <a:solidFill>
                            <a:srgbClr val="000000"/>
                          </a:solidFill>
                        </a:rPr>
                        <a:t>RMSLE = 0.023</a:t>
                      </a:r>
                      <a:endParaRPr lang="pl-PL" sz="2000"/>
                    </a:p>
                  </a:txBody>
                  <a:tcPr marL="128544" marR="128544" marT="64272" marB="64272" anchor="ctr"/>
                </a:tc>
                <a:tc>
                  <a:txBody>
                    <a:bodyPr/>
                    <a:lstStyle/>
                    <a:p>
                      <a:pPr lvl="0" algn="ctr">
                        <a:buNone/>
                      </a:pPr>
                      <a:r>
                        <a:rPr lang="pl-PL" sz="2000" b="0" i="0" u="none" strike="noStrike" noProof="0">
                          <a:solidFill>
                            <a:srgbClr val="000000"/>
                          </a:solidFill>
                          <a:latin typeface="Aptos"/>
                        </a:rPr>
                        <a:t>R² = 0.866</a:t>
                      </a:r>
                    </a:p>
                    <a:p>
                      <a:pPr lvl="0" algn="ctr">
                        <a:buNone/>
                      </a:pPr>
                      <a:r>
                        <a:rPr lang="pl-PL" sz="2000" b="0" i="0" u="none" strike="noStrike" noProof="0">
                          <a:solidFill>
                            <a:srgbClr val="000000"/>
                          </a:solidFill>
                        </a:rPr>
                        <a:t>RMSLE = 0.027</a:t>
                      </a:r>
                      <a:endParaRPr lang="pl-PL" sz="2000"/>
                    </a:p>
                  </a:txBody>
                  <a:tcPr marL="128544" marR="128544" marT="64272" marB="64272" anchor="ctr"/>
                </a:tc>
                <a:tc>
                  <a:txBody>
                    <a:bodyPr/>
                    <a:lstStyle/>
                    <a:p>
                      <a:pPr lvl="0" algn="ctr">
                        <a:buNone/>
                      </a:pPr>
                      <a:r>
                        <a:rPr lang="pl-PL" sz="2000" b="0" i="0" u="none" strike="noStrike" noProof="0">
                          <a:solidFill>
                            <a:srgbClr val="000000"/>
                          </a:solidFill>
                          <a:latin typeface="Aptos"/>
                        </a:rPr>
                        <a:t>R² = 0.854</a:t>
                      </a:r>
                      <a:endParaRPr lang="pl-PL" sz="2000"/>
                    </a:p>
                    <a:p>
                      <a:pPr lvl="0" algn="ctr">
                        <a:buNone/>
                      </a:pPr>
                      <a:r>
                        <a:rPr lang="pl-PL" sz="2000" b="0" i="0" u="none" strike="noStrike" noProof="0">
                          <a:solidFill>
                            <a:srgbClr val="000000"/>
                          </a:solidFill>
                          <a:latin typeface="Aptos"/>
                        </a:rPr>
                        <a:t>RMSLE = 0.033</a:t>
                      </a:r>
                      <a:endParaRPr lang="pl-PL" sz="2000"/>
                    </a:p>
                  </a:txBody>
                  <a:tcPr marL="128544" marR="128544" marT="64272" marB="64272" anchor="ctr"/>
                </a:tc>
                <a:tc>
                  <a:txBody>
                    <a:bodyPr/>
                    <a:lstStyle/>
                    <a:p>
                      <a:pPr lvl="0" algn="ctr">
                        <a:buNone/>
                      </a:pPr>
                      <a:r>
                        <a:rPr lang="pl-PL" sz="2000" b="0" i="0" u="none" strike="noStrike" noProof="0">
                          <a:solidFill>
                            <a:srgbClr val="000000"/>
                          </a:solidFill>
                          <a:latin typeface="Aptos"/>
                        </a:rPr>
                        <a:t>R² = 0.851</a:t>
                      </a:r>
                    </a:p>
                    <a:p>
                      <a:pPr lvl="0" algn="ctr">
                        <a:buNone/>
                      </a:pPr>
                      <a:r>
                        <a:rPr lang="pl-PL" sz="2000" b="0" i="0" u="none" strike="noStrike" noProof="0">
                          <a:solidFill>
                            <a:srgbClr val="000000"/>
                          </a:solidFill>
                        </a:rPr>
                        <a:t>RMSLE = 0.034</a:t>
                      </a:r>
                      <a:endParaRPr lang="pl-PL" sz="2000"/>
                    </a:p>
                  </a:txBody>
                  <a:tcPr marL="128544" marR="128544" marT="64272" marB="64272" anchor="ctr"/>
                </a:tc>
                <a:extLst>
                  <a:ext uri="{0D108BD9-81ED-4DB2-BD59-A6C34878D82A}">
                    <a16:rowId xmlns:a16="http://schemas.microsoft.com/office/drawing/2014/main" val="3227933119"/>
                  </a:ext>
                </a:extLst>
              </a:tr>
              <a:tr h="951225">
                <a:tc>
                  <a:txBody>
                    <a:bodyPr/>
                    <a:lstStyle/>
                    <a:p>
                      <a:pPr algn="ctr"/>
                      <a:r>
                        <a:rPr lang="pl-PL" sz="2500"/>
                        <a:t>7 cech</a:t>
                      </a:r>
                    </a:p>
                  </a:txBody>
                  <a:tcPr marL="128544" marR="128544" marT="64272" marB="64272" anchor="ctr"/>
                </a:tc>
                <a:tc>
                  <a:txBody>
                    <a:bodyPr/>
                    <a:lstStyle/>
                    <a:p>
                      <a:pPr lvl="0" algn="ctr">
                        <a:buNone/>
                      </a:pPr>
                      <a:r>
                        <a:rPr lang="pl-PL" sz="2000" b="0" i="0" u="none" strike="noStrike" noProof="0">
                          <a:solidFill>
                            <a:srgbClr val="000000"/>
                          </a:solidFill>
                          <a:latin typeface="Aptos"/>
                        </a:rPr>
                        <a:t>R² = 0.892</a:t>
                      </a:r>
                    </a:p>
                    <a:p>
                      <a:pPr lvl="0" algn="ctr">
                        <a:buNone/>
                      </a:pPr>
                      <a:r>
                        <a:rPr lang="pl-PL" sz="2000" b="0" i="0" u="none" strike="noStrike" noProof="0">
                          <a:solidFill>
                            <a:srgbClr val="000000"/>
                          </a:solidFill>
                          <a:latin typeface="Aptos"/>
                        </a:rPr>
                        <a:t>RMSLE = 0.021</a:t>
                      </a:r>
                    </a:p>
                  </a:txBody>
                  <a:tcPr marL="128544" marR="128544" marT="64272" marB="64272" anchor="ctr"/>
                </a:tc>
                <a:tc>
                  <a:txBody>
                    <a:bodyPr/>
                    <a:lstStyle/>
                    <a:p>
                      <a:pPr lvl="0" algn="ctr">
                        <a:buNone/>
                      </a:pPr>
                      <a:r>
                        <a:rPr lang="pl-PL" sz="2000" b="0" i="0" u="none" strike="noStrike" noProof="0">
                          <a:solidFill>
                            <a:srgbClr val="000000"/>
                          </a:solidFill>
                          <a:latin typeface="Aptos"/>
                        </a:rPr>
                        <a:t>R² = 0.878</a:t>
                      </a:r>
                      <a:endParaRPr lang="pl-PL" sz="2000"/>
                    </a:p>
                    <a:p>
                      <a:pPr lvl="0" algn="ctr">
                        <a:buNone/>
                      </a:pPr>
                      <a:r>
                        <a:rPr lang="pl-PL" sz="2000" b="0" i="0" u="none" strike="noStrike" noProof="0">
                          <a:solidFill>
                            <a:srgbClr val="000000"/>
                          </a:solidFill>
                        </a:rPr>
                        <a:t>RMSLE = 0.025</a:t>
                      </a:r>
                      <a:endParaRPr lang="pl-PL" sz="2000"/>
                    </a:p>
                  </a:txBody>
                  <a:tcPr marL="128544" marR="128544" marT="64272" marB="64272" anchor="ctr"/>
                </a:tc>
                <a:tc>
                  <a:txBody>
                    <a:bodyPr/>
                    <a:lstStyle/>
                    <a:p>
                      <a:pPr lvl="0" algn="ctr">
                        <a:buNone/>
                      </a:pPr>
                      <a:r>
                        <a:rPr lang="pl-PL" sz="2000" b="0" i="0" u="none" strike="noStrike" noProof="0">
                          <a:solidFill>
                            <a:srgbClr val="000000"/>
                          </a:solidFill>
                          <a:latin typeface="Aptos"/>
                        </a:rPr>
                        <a:t>R² = 0.862</a:t>
                      </a:r>
                    </a:p>
                    <a:p>
                      <a:pPr lvl="0" algn="ctr">
                        <a:buNone/>
                      </a:pPr>
                      <a:r>
                        <a:rPr lang="pl-PL" sz="2000" b="0" i="0" u="none" strike="noStrike" noProof="0">
                          <a:solidFill>
                            <a:srgbClr val="000000"/>
                          </a:solidFill>
                        </a:rPr>
                        <a:t>RMSLE = 0.030</a:t>
                      </a:r>
                      <a:endParaRPr lang="pl-PL" sz="2000"/>
                    </a:p>
                  </a:txBody>
                  <a:tcPr marL="128544" marR="128544" marT="64272" marB="64272" anchor="ctr"/>
                </a:tc>
                <a:tc>
                  <a:txBody>
                    <a:bodyPr/>
                    <a:lstStyle/>
                    <a:p>
                      <a:pPr lvl="0" algn="ctr">
                        <a:buNone/>
                      </a:pPr>
                      <a:r>
                        <a:rPr lang="pl-PL" sz="2000" b="0" i="0" u="none" strike="noStrike" noProof="0">
                          <a:solidFill>
                            <a:srgbClr val="000000"/>
                          </a:solidFill>
                          <a:latin typeface="Aptos"/>
                        </a:rPr>
                        <a:t>R² = 0.855</a:t>
                      </a:r>
                    </a:p>
                    <a:p>
                      <a:pPr lvl="0" algn="ctr">
                        <a:buNone/>
                      </a:pPr>
                      <a:r>
                        <a:rPr lang="pl-PL" sz="2000" b="0" i="0" u="none" strike="noStrike" noProof="0">
                          <a:solidFill>
                            <a:srgbClr val="000000"/>
                          </a:solidFill>
                        </a:rPr>
                        <a:t>RMSLE = 0.030</a:t>
                      </a:r>
                      <a:endParaRPr lang="pl-PL" sz="2000"/>
                    </a:p>
                  </a:txBody>
                  <a:tcPr marL="128544" marR="128544" marT="64272" marB="64272" anchor="ctr"/>
                </a:tc>
                <a:extLst>
                  <a:ext uri="{0D108BD9-81ED-4DB2-BD59-A6C34878D82A}">
                    <a16:rowId xmlns:a16="http://schemas.microsoft.com/office/drawing/2014/main" val="3287416846"/>
                  </a:ext>
                </a:extLst>
              </a:tr>
              <a:tr h="951225">
                <a:tc>
                  <a:txBody>
                    <a:bodyPr/>
                    <a:lstStyle/>
                    <a:p>
                      <a:pPr algn="ctr"/>
                      <a:r>
                        <a:rPr lang="pl-PL" sz="2500"/>
                        <a:t>15 cech</a:t>
                      </a:r>
                    </a:p>
                  </a:txBody>
                  <a:tcPr marL="128544" marR="128544" marT="64272" marB="64272" anchor="ctr"/>
                </a:tc>
                <a:tc>
                  <a:txBody>
                    <a:bodyPr/>
                    <a:lstStyle/>
                    <a:p>
                      <a:pPr lvl="0" algn="ctr">
                        <a:buNone/>
                      </a:pPr>
                      <a:r>
                        <a:rPr lang="pl-PL" sz="2000" b="0" i="0" u="none" strike="noStrike" noProof="0">
                          <a:solidFill>
                            <a:srgbClr val="000000"/>
                          </a:solidFill>
                          <a:latin typeface="Aptos"/>
                        </a:rPr>
                        <a:t>R² = </a:t>
                      </a:r>
                      <a:r>
                        <a:rPr lang="pl-PL" sz="2000" b="0" i="0" u="none" strike="noStrike" noProof="0">
                          <a:solidFill>
                            <a:srgbClr val="000000"/>
                          </a:solidFill>
                        </a:rPr>
                        <a:t>0.885</a:t>
                      </a:r>
                      <a:endParaRPr lang="pl-PL" sz="2000" b="0" i="0" u="none" strike="noStrike" noProof="0">
                        <a:solidFill>
                          <a:srgbClr val="000000"/>
                        </a:solidFill>
                        <a:latin typeface="Aptos"/>
                      </a:endParaRPr>
                    </a:p>
                    <a:p>
                      <a:pPr lvl="0" algn="ctr">
                        <a:buNone/>
                      </a:pPr>
                      <a:r>
                        <a:rPr lang="pl-PL" sz="2000" b="0" i="0" u="none" strike="noStrike" noProof="0">
                          <a:solidFill>
                            <a:srgbClr val="000000"/>
                          </a:solidFill>
                        </a:rPr>
                        <a:t>RMSLE = 0.022</a:t>
                      </a:r>
                      <a:endParaRPr lang="pl-PL" sz="2000"/>
                    </a:p>
                  </a:txBody>
                  <a:tcPr marL="128544" marR="128544" marT="64272" marB="64272" anchor="ctr"/>
                </a:tc>
                <a:tc>
                  <a:txBody>
                    <a:bodyPr/>
                    <a:lstStyle/>
                    <a:p>
                      <a:pPr lvl="0" algn="ctr">
                        <a:buNone/>
                      </a:pPr>
                      <a:r>
                        <a:rPr lang="pl-PL" sz="2000" b="0" i="0" u="none" strike="noStrike" noProof="0">
                          <a:solidFill>
                            <a:srgbClr val="000000"/>
                          </a:solidFill>
                          <a:latin typeface="Aptos"/>
                        </a:rPr>
                        <a:t>R² = </a:t>
                      </a:r>
                      <a:r>
                        <a:rPr lang="pl-PL" sz="2000" b="0" i="0" u="none" strike="noStrike" noProof="0">
                          <a:solidFill>
                            <a:srgbClr val="000000"/>
                          </a:solidFill>
                        </a:rPr>
                        <a:t>0.893</a:t>
                      </a:r>
                      <a:endParaRPr lang="pl-PL" sz="2000" b="0" i="0" u="none" strike="noStrike" noProof="0">
                        <a:solidFill>
                          <a:srgbClr val="000000"/>
                        </a:solidFill>
                        <a:latin typeface="Aptos"/>
                      </a:endParaRPr>
                    </a:p>
                    <a:p>
                      <a:pPr lvl="0" algn="ctr">
                        <a:buNone/>
                      </a:pPr>
                      <a:r>
                        <a:rPr lang="pl-PL" sz="2000" b="0" i="0" u="none" strike="noStrike" noProof="0">
                          <a:solidFill>
                            <a:srgbClr val="000000"/>
                          </a:solidFill>
                        </a:rPr>
                        <a:t>RMSLE = </a:t>
                      </a:r>
                      <a:r>
                        <a:rPr lang="pl-PL" sz="2000" b="0" i="0" u="none" strike="noStrike" noProof="0">
                          <a:solidFill>
                            <a:srgbClr val="000000"/>
                          </a:solidFill>
                          <a:latin typeface="Aptos"/>
                        </a:rPr>
                        <a:t>0.021</a:t>
                      </a:r>
                      <a:r>
                        <a:rPr lang="pl-PL" sz="2000" b="0" i="0" u="none" strike="noStrike" noProof="0">
                          <a:solidFill>
                            <a:srgbClr val="000000"/>
                          </a:solidFill>
                        </a:rPr>
                        <a:t> </a:t>
                      </a:r>
                      <a:endParaRPr lang="pl-PL" sz="2000"/>
                    </a:p>
                  </a:txBody>
                  <a:tcPr marL="128544" marR="128544" marT="64272" marB="64272" anchor="ctr"/>
                </a:tc>
                <a:tc>
                  <a:txBody>
                    <a:bodyPr/>
                    <a:lstStyle/>
                    <a:p>
                      <a:pPr lvl="0" algn="ctr">
                        <a:buNone/>
                      </a:pPr>
                      <a:r>
                        <a:rPr lang="pl-PL" sz="2000" b="0" i="0" u="none" strike="noStrike" noProof="0">
                          <a:solidFill>
                            <a:srgbClr val="000000"/>
                          </a:solidFill>
                          <a:latin typeface="Aptos"/>
                        </a:rPr>
                        <a:t>R² = 0.857</a:t>
                      </a:r>
                    </a:p>
                    <a:p>
                      <a:pPr lvl="0" algn="ctr">
                        <a:buNone/>
                      </a:pPr>
                      <a:r>
                        <a:rPr lang="pl-PL" sz="2000" b="0" i="0" u="none" strike="noStrike" noProof="0">
                          <a:solidFill>
                            <a:srgbClr val="000000"/>
                          </a:solidFill>
                        </a:rPr>
                        <a:t>RMSLE = 0.031</a:t>
                      </a:r>
                      <a:endParaRPr lang="pl-PL" sz="2000"/>
                    </a:p>
                  </a:txBody>
                  <a:tcPr marL="128544" marR="128544" marT="64272" marB="64272" anchor="ctr"/>
                </a:tc>
                <a:tc>
                  <a:txBody>
                    <a:bodyPr/>
                    <a:lstStyle/>
                    <a:p>
                      <a:pPr lvl="0" algn="ctr">
                        <a:buNone/>
                      </a:pPr>
                      <a:r>
                        <a:rPr lang="pl-PL" sz="2000" b="0" i="0" u="none" strike="noStrike" noProof="0">
                          <a:solidFill>
                            <a:srgbClr val="000000"/>
                          </a:solidFill>
                          <a:latin typeface="Aptos"/>
                        </a:rPr>
                        <a:t>R² = </a:t>
                      </a:r>
                      <a:r>
                        <a:rPr lang="pl-PL" sz="2000" b="0" i="0" u="none" strike="noStrike" noProof="0">
                          <a:solidFill>
                            <a:srgbClr val="000000"/>
                          </a:solidFill>
                        </a:rPr>
                        <a:t>0.860</a:t>
                      </a:r>
                      <a:endParaRPr lang="pl-PL" sz="2000" b="0" i="0" u="none" strike="noStrike" noProof="0">
                        <a:solidFill>
                          <a:srgbClr val="000000"/>
                        </a:solidFill>
                        <a:latin typeface="Aptos"/>
                      </a:endParaRPr>
                    </a:p>
                    <a:p>
                      <a:pPr lvl="0" algn="ctr">
                        <a:buNone/>
                      </a:pPr>
                      <a:r>
                        <a:rPr lang="pl-PL" sz="2000" b="0" i="0" u="none" strike="noStrike" noProof="0">
                          <a:solidFill>
                            <a:srgbClr val="000000"/>
                          </a:solidFill>
                        </a:rPr>
                        <a:t>RMSLE = </a:t>
                      </a:r>
                      <a:r>
                        <a:rPr lang="pl-PL" sz="2000" b="0" i="0" u="none" strike="noStrike" noProof="0">
                          <a:solidFill>
                            <a:srgbClr val="000000"/>
                          </a:solidFill>
                          <a:latin typeface="Aptos"/>
                        </a:rPr>
                        <a:t>0.030</a:t>
                      </a:r>
                      <a:r>
                        <a:rPr lang="pl-PL" sz="2000" b="0" i="0" u="none" strike="noStrike" noProof="0">
                          <a:solidFill>
                            <a:srgbClr val="000000"/>
                          </a:solidFill>
                        </a:rPr>
                        <a:t> </a:t>
                      </a:r>
                      <a:endParaRPr lang="pl-PL" sz="2000"/>
                    </a:p>
                  </a:txBody>
                  <a:tcPr marL="128544" marR="128544" marT="64272" marB="64272" anchor="ctr"/>
                </a:tc>
                <a:extLst>
                  <a:ext uri="{0D108BD9-81ED-4DB2-BD59-A6C34878D82A}">
                    <a16:rowId xmlns:a16="http://schemas.microsoft.com/office/drawing/2014/main" val="2017486493"/>
                  </a:ext>
                </a:extLst>
              </a:tr>
            </a:tbl>
          </a:graphicData>
        </a:graphic>
      </p:graphicFrame>
    </p:spTree>
    <p:extLst>
      <p:ext uri="{BB962C8B-B14F-4D97-AF65-F5344CB8AC3E}">
        <p14:creationId xmlns:p14="http://schemas.microsoft.com/office/powerpoint/2010/main" val="10892216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22">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ytuł 1">
            <a:extLst>
              <a:ext uri="{FF2B5EF4-FFF2-40B4-BE49-F238E27FC236}">
                <a16:creationId xmlns:a16="http://schemas.microsoft.com/office/drawing/2014/main" id="{5682CC7E-4124-99D2-884F-27171320C99B}"/>
              </a:ext>
            </a:extLst>
          </p:cNvPr>
          <p:cNvSpPr>
            <a:spLocks noGrp="1"/>
          </p:cNvSpPr>
          <p:nvPr>
            <p:ph type="title"/>
          </p:nvPr>
        </p:nvSpPr>
        <p:spPr>
          <a:xfrm>
            <a:off x="841248" y="256032"/>
            <a:ext cx="10506456" cy="1014984"/>
          </a:xfrm>
        </p:spPr>
        <p:txBody>
          <a:bodyPr vert="horz" lIns="91440" tIns="45720" rIns="91440" bIns="45720" rtlCol="0" anchor="b">
            <a:normAutofit fontScale="90000"/>
          </a:bodyPr>
          <a:lstStyle/>
          <a:p>
            <a:r>
              <a:rPr lang="en-US" b="1" err="1"/>
              <a:t>Dotychczasowy</a:t>
            </a:r>
            <a:r>
              <a:rPr lang="en-US" b="1"/>
              <a:t> </a:t>
            </a:r>
            <a:r>
              <a:rPr lang="en-US" b="1" err="1"/>
              <a:t>postęp</a:t>
            </a:r>
            <a:r>
              <a:rPr lang="en-US" b="1"/>
              <a:t> – model </a:t>
            </a:r>
            <a:r>
              <a:rPr lang="en-US" b="1" err="1"/>
              <a:t>predykcyjny</a:t>
            </a:r>
            <a:endParaRPr lang="en-US" b="1"/>
          </a:p>
        </p:txBody>
      </p:sp>
      <p:sp>
        <p:nvSpPr>
          <p:cNvPr id="21" name="Rectangle 24">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7" name="Rectangle 26">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6" name="Symbol zastępczy zawartości 6">
            <a:extLst>
              <a:ext uri="{FF2B5EF4-FFF2-40B4-BE49-F238E27FC236}">
                <a16:creationId xmlns:a16="http://schemas.microsoft.com/office/drawing/2014/main" id="{2684F554-4DDD-A326-B8A7-E91AC05CDF30}"/>
              </a:ext>
            </a:extLst>
          </p:cNvPr>
          <p:cNvGraphicFramePr>
            <a:graphicFrameLocks/>
          </p:cNvGraphicFramePr>
          <p:nvPr>
            <p:extLst>
              <p:ext uri="{D42A27DB-BD31-4B8C-83A1-F6EECF244321}">
                <p14:modId xmlns:p14="http://schemas.microsoft.com/office/powerpoint/2010/main" val="3254331698"/>
              </p:ext>
            </p:extLst>
          </p:nvPr>
        </p:nvGraphicFramePr>
        <p:xfrm>
          <a:off x="863600" y="2171700"/>
          <a:ext cx="4166959" cy="3419268"/>
        </p:xfrm>
        <a:graphic>
          <a:graphicData uri="http://schemas.openxmlformats.org/drawingml/2006/table">
            <a:tbl>
              <a:tblPr firstRow="1" bandRow="1">
                <a:tableStyleId>{5C22544A-7EE6-4342-B048-85BDC9FD1C3A}</a:tableStyleId>
              </a:tblPr>
              <a:tblGrid>
                <a:gridCol w="1081143">
                  <a:extLst>
                    <a:ext uri="{9D8B030D-6E8A-4147-A177-3AD203B41FA5}">
                      <a16:colId xmlns:a16="http://schemas.microsoft.com/office/drawing/2014/main" val="3069539133"/>
                    </a:ext>
                  </a:extLst>
                </a:gridCol>
                <a:gridCol w="1499810">
                  <a:extLst>
                    <a:ext uri="{9D8B030D-6E8A-4147-A177-3AD203B41FA5}">
                      <a16:colId xmlns:a16="http://schemas.microsoft.com/office/drawing/2014/main" val="2287630249"/>
                    </a:ext>
                  </a:extLst>
                </a:gridCol>
                <a:gridCol w="1586006">
                  <a:extLst>
                    <a:ext uri="{9D8B030D-6E8A-4147-A177-3AD203B41FA5}">
                      <a16:colId xmlns:a16="http://schemas.microsoft.com/office/drawing/2014/main" val="2660710468"/>
                    </a:ext>
                  </a:extLst>
                </a:gridCol>
              </a:tblGrid>
              <a:tr h="565593">
                <a:tc>
                  <a:txBody>
                    <a:bodyPr/>
                    <a:lstStyle/>
                    <a:p>
                      <a:pPr algn="ctr">
                        <a:buNone/>
                      </a:pPr>
                      <a:r>
                        <a:rPr lang="pl-PL" sz="2000"/>
                        <a:t>Model</a:t>
                      </a:r>
                    </a:p>
                  </a:txBody>
                  <a:tcPr anchor="ctr"/>
                </a:tc>
                <a:tc>
                  <a:txBody>
                    <a:bodyPr/>
                    <a:lstStyle/>
                    <a:p>
                      <a:pPr algn="ctr"/>
                      <a:r>
                        <a:rPr lang="pl-PL" sz="2000" b="1">
                          <a:solidFill>
                            <a:schemeClr val="bg1"/>
                          </a:solidFill>
                        </a:rPr>
                        <a:t>Zakup</a:t>
                      </a:r>
                    </a:p>
                  </a:txBody>
                  <a:tcPr marL="128544" marR="128544" marT="64272" marB="64272" anchor="ctr">
                    <a:solidFill>
                      <a:schemeClr val="accent1"/>
                    </a:solidFill>
                  </a:tcPr>
                </a:tc>
                <a:tc>
                  <a:txBody>
                    <a:bodyPr/>
                    <a:lstStyle/>
                    <a:p>
                      <a:pPr lvl="0" algn="ctr">
                        <a:buNone/>
                      </a:pPr>
                      <a:r>
                        <a:rPr lang="pl-PL" sz="2000" b="1">
                          <a:solidFill>
                            <a:schemeClr val="bg1"/>
                          </a:solidFill>
                        </a:rPr>
                        <a:t>Wynajem</a:t>
                      </a:r>
                      <a:endParaRPr lang="pl-PL" sz="2000"/>
                    </a:p>
                  </a:txBody>
                  <a:tcPr marL="128544" marR="128544" marT="64272" marB="64272" anchor="ctr">
                    <a:solidFill>
                      <a:schemeClr val="accent1"/>
                    </a:solidFill>
                  </a:tcPr>
                </a:tc>
                <a:extLst>
                  <a:ext uri="{0D108BD9-81ED-4DB2-BD59-A6C34878D82A}">
                    <a16:rowId xmlns:a16="http://schemas.microsoft.com/office/drawing/2014/main" val="3163412024"/>
                  </a:ext>
                </a:extLst>
              </a:tr>
              <a:tr h="951225">
                <a:tc>
                  <a:txBody>
                    <a:bodyPr/>
                    <a:lstStyle/>
                    <a:p>
                      <a:pPr lvl="0" algn="ctr">
                        <a:buNone/>
                      </a:pPr>
                      <a:r>
                        <a:rPr lang="pl-PL" sz="1400" b="0" i="0" u="none" strike="noStrike" noProof="0">
                          <a:solidFill>
                            <a:srgbClr val="000000"/>
                          </a:solidFill>
                          <a:latin typeface="Aptos"/>
                        </a:rPr>
                        <a:t>RF</a:t>
                      </a:r>
                      <a:endParaRPr lang="pl-PL" sz="1400"/>
                    </a:p>
                  </a:txBody>
                  <a:tcPr marL="128544" marR="128544" marT="64272" marB="64272" anchor="ctr"/>
                </a:tc>
                <a:tc>
                  <a:txBody>
                    <a:bodyPr/>
                    <a:lstStyle/>
                    <a:p>
                      <a:pPr lvl="0" algn="ctr">
                        <a:lnSpc>
                          <a:spcPct val="100000"/>
                        </a:lnSpc>
                        <a:spcBef>
                          <a:spcPts val="0"/>
                        </a:spcBef>
                        <a:spcAft>
                          <a:spcPts val="0"/>
                        </a:spcAft>
                        <a:buNone/>
                      </a:pPr>
                      <a:r>
                        <a:rPr lang="pl-PL" sz="1400" b="0" i="0" u="none" strike="noStrike" noProof="0"/>
                        <a:t>R² = 0.885 </a:t>
                      </a:r>
                      <a:endParaRPr lang="pl-PL"/>
                    </a:p>
                    <a:p>
                      <a:pPr lvl="0" algn="ctr">
                        <a:buNone/>
                      </a:pPr>
                      <a:r>
                        <a:rPr lang="pl-PL" sz="1400" b="0" i="0" u="none" strike="noStrike" noProof="0"/>
                        <a:t>RMSLE = 0.022</a:t>
                      </a:r>
                      <a:endParaRPr lang="pl-PL"/>
                    </a:p>
                  </a:txBody>
                  <a:tcPr marL="128544" marR="128544" marT="64272" marB="64272" anchor="ctr"/>
                </a:tc>
                <a:tc>
                  <a:txBody>
                    <a:bodyPr/>
                    <a:lstStyle/>
                    <a:p>
                      <a:pPr lvl="0" algn="ctr">
                        <a:lnSpc>
                          <a:spcPct val="100000"/>
                        </a:lnSpc>
                        <a:spcBef>
                          <a:spcPts val="0"/>
                        </a:spcBef>
                        <a:spcAft>
                          <a:spcPts val="0"/>
                        </a:spcAft>
                        <a:buNone/>
                      </a:pPr>
                      <a:r>
                        <a:rPr lang="pl-PL" sz="1400" b="0" i="0" u="none" strike="noStrike" noProof="0">
                          <a:solidFill>
                            <a:srgbClr val="000000"/>
                          </a:solidFill>
                        </a:rPr>
                        <a:t>R² = 0.857 </a:t>
                      </a:r>
                      <a:endParaRPr lang="pl-PL"/>
                    </a:p>
                    <a:p>
                      <a:pPr lvl="0" algn="ctr">
                        <a:buNone/>
                      </a:pPr>
                      <a:r>
                        <a:rPr lang="pl-PL" sz="1400" b="0" i="0" u="none" strike="noStrike" noProof="0">
                          <a:solidFill>
                            <a:srgbClr val="000000"/>
                          </a:solidFill>
                        </a:rPr>
                        <a:t>RMSLE = 0.031 </a:t>
                      </a:r>
                      <a:endParaRPr lang="pl-PL"/>
                    </a:p>
                  </a:txBody>
                  <a:tcPr marL="128544" marR="128544" marT="64272" marB="64272" anchor="ctr"/>
                </a:tc>
                <a:extLst>
                  <a:ext uri="{0D108BD9-81ED-4DB2-BD59-A6C34878D82A}">
                    <a16:rowId xmlns:a16="http://schemas.microsoft.com/office/drawing/2014/main" val="3227933119"/>
                  </a:ext>
                </a:extLst>
              </a:tr>
              <a:tr h="951225">
                <a:tc>
                  <a:txBody>
                    <a:bodyPr/>
                    <a:lstStyle/>
                    <a:p>
                      <a:pPr algn="ctr"/>
                      <a:r>
                        <a:rPr lang="pl-PL" sz="1400"/>
                        <a:t>XGB</a:t>
                      </a:r>
                    </a:p>
                  </a:txBody>
                  <a:tcPr marL="128544" marR="128544" marT="64272" marB="64272" anchor="ctr"/>
                </a:tc>
                <a:tc>
                  <a:txBody>
                    <a:bodyPr/>
                    <a:lstStyle/>
                    <a:p>
                      <a:pPr lvl="0" algn="ctr">
                        <a:lnSpc>
                          <a:spcPct val="100000"/>
                        </a:lnSpc>
                        <a:spcBef>
                          <a:spcPts val="0"/>
                        </a:spcBef>
                        <a:spcAft>
                          <a:spcPts val="0"/>
                        </a:spcAft>
                        <a:buNone/>
                      </a:pPr>
                      <a:r>
                        <a:rPr lang="pl-PL" sz="1400" b="0" i="0" u="none" strike="noStrike" noProof="0">
                          <a:solidFill>
                            <a:srgbClr val="000000"/>
                          </a:solidFill>
                        </a:rPr>
                        <a:t>R² = 0.893 </a:t>
                      </a:r>
                      <a:endParaRPr lang="pl-PL"/>
                    </a:p>
                    <a:p>
                      <a:pPr lvl="0" algn="ctr">
                        <a:buNone/>
                      </a:pPr>
                      <a:r>
                        <a:rPr lang="pl-PL" sz="1400" b="0" i="0" u="none" strike="noStrike" noProof="0">
                          <a:solidFill>
                            <a:srgbClr val="000000"/>
                          </a:solidFill>
                        </a:rPr>
                        <a:t>RMSLE = 0.021</a:t>
                      </a:r>
                      <a:endParaRPr lang="pl-PL"/>
                    </a:p>
                  </a:txBody>
                  <a:tcPr marL="128544" marR="128544" marT="64272" marB="64272" anchor="ctr"/>
                </a:tc>
                <a:tc>
                  <a:txBody>
                    <a:bodyPr/>
                    <a:lstStyle/>
                    <a:p>
                      <a:pPr lvl="0" algn="ctr">
                        <a:lnSpc>
                          <a:spcPct val="100000"/>
                        </a:lnSpc>
                        <a:spcBef>
                          <a:spcPts val="0"/>
                        </a:spcBef>
                        <a:spcAft>
                          <a:spcPts val="0"/>
                        </a:spcAft>
                        <a:buNone/>
                      </a:pPr>
                      <a:r>
                        <a:rPr lang="pl-PL" sz="1400" b="0" i="0" u="none" strike="noStrike" noProof="0">
                          <a:solidFill>
                            <a:srgbClr val="000000"/>
                          </a:solidFill>
                        </a:rPr>
                        <a:t>R² = 0.860 </a:t>
                      </a:r>
                      <a:endParaRPr lang="pl-PL"/>
                    </a:p>
                    <a:p>
                      <a:pPr lvl="0" algn="ctr">
                        <a:buNone/>
                      </a:pPr>
                      <a:r>
                        <a:rPr lang="pl-PL" sz="1400" b="0" i="0" u="none" strike="noStrike" noProof="0">
                          <a:solidFill>
                            <a:srgbClr val="000000"/>
                          </a:solidFill>
                        </a:rPr>
                        <a:t>RMSLE = 0.030</a:t>
                      </a:r>
                      <a:endParaRPr lang="pl-PL"/>
                    </a:p>
                  </a:txBody>
                  <a:tcPr marL="128544" marR="128544" marT="64272" marB="64272" anchor="ctr"/>
                </a:tc>
                <a:extLst>
                  <a:ext uri="{0D108BD9-81ED-4DB2-BD59-A6C34878D82A}">
                    <a16:rowId xmlns:a16="http://schemas.microsoft.com/office/drawing/2014/main" val="3287416846"/>
                  </a:ext>
                </a:extLst>
              </a:tr>
              <a:tr h="951225">
                <a:tc>
                  <a:txBody>
                    <a:bodyPr/>
                    <a:lstStyle/>
                    <a:p>
                      <a:pPr algn="ctr"/>
                      <a:r>
                        <a:rPr lang="pl-PL" sz="1400" b="1"/>
                        <a:t>Ensemble</a:t>
                      </a:r>
                    </a:p>
                  </a:txBody>
                  <a:tcPr marL="128544" marR="128544" marT="64272" marB="64272" anchor="ctr"/>
                </a:tc>
                <a:tc>
                  <a:txBody>
                    <a:bodyPr/>
                    <a:lstStyle/>
                    <a:p>
                      <a:pPr lvl="0" algn="ctr">
                        <a:buNone/>
                      </a:pPr>
                      <a:r>
                        <a:rPr lang="pl-PL" sz="1400" b="1" i="0" u="none" strike="noStrike" noProof="0">
                          <a:solidFill>
                            <a:srgbClr val="000000"/>
                          </a:solidFill>
                          <a:latin typeface="Aptos"/>
                        </a:rPr>
                        <a:t>R² = </a:t>
                      </a:r>
                      <a:r>
                        <a:rPr lang="pl-PL" sz="1400" b="1" i="0" u="none" strike="noStrike" noProof="0">
                          <a:solidFill>
                            <a:srgbClr val="000000"/>
                          </a:solidFill>
                        </a:rPr>
                        <a:t>0.896</a:t>
                      </a:r>
                      <a:endParaRPr lang="pl-PL" sz="1400" b="1" i="0" u="none" strike="noStrike" noProof="0">
                        <a:solidFill>
                          <a:srgbClr val="000000"/>
                        </a:solidFill>
                        <a:latin typeface="Aptos"/>
                      </a:endParaRPr>
                    </a:p>
                    <a:p>
                      <a:pPr lvl="0" algn="ctr">
                        <a:buNone/>
                      </a:pPr>
                      <a:r>
                        <a:rPr lang="pl-PL" sz="1400" b="1" i="0" u="none" strike="noStrike" noProof="0">
                          <a:solidFill>
                            <a:srgbClr val="000000"/>
                          </a:solidFill>
                        </a:rPr>
                        <a:t>RMSLE = 0.020</a:t>
                      </a:r>
                      <a:endParaRPr lang="pl-PL" sz="1400" b="1"/>
                    </a:p>
                  </a:txBody>
                  <a:tcPr marL="128544" marR="128544" marT="64272" marB="64272" anchor="ctr"/>
                </a:tc>
                <a:tc>
                  <a:txBody>
                    <a:bodyPr/>
                    <a:lstStyle/>
                    <a:p>
                      <a:pPr lvl="0" algn="ctr">
                        <a:buNone/>
                      </a:pPr>
                      <a:r>
                        <a:rPr lang="pl-PL" sz="1400" b="1" i="0" u="none" strike="noStrike" noProof="0">
                          <a:solidFill>
                            <a:srgbClr val="000000"/>
                          </a:solidFill>
                          <a:latin typeface="Aptos"/>
                        </a:rPr>
                        <a:t>R² = </a:t>
                      </a:r>
                      <a:r>
                        <a:rPr lang="pl-PL" sz="1400" b="1" i="0" u="none" strike="noStrike" noProof="0">
                          <a:solidFill>
                            <a:srgbClr val="000000"/>
                          </a:solidFill>
                        </a:rPr>
                        <a:t>0.864</a:t>
                      </a:r>
                      <a:endParaRPr lang="pl-PL" sz="1400" b="1" i="0" u="none" strike="noStrike" noProof="0">
                        <a:solidFill>
                          <a:srgbClr val="000000"/>
                        </a:solidFill>
                        <a:latin typeface="Aptos"/>
                      </a:endParaRPr>
                    </a:p>
                    <a:p>
                      <a:pPr lvl="0" algn="ctr">
                        <a:buNone/>
                      </a:pPr>
                      <a:r>
                        <a:rPr lang="pl-PL" sz="1400" b="1" i="0" u="none" strike="noStrike" noProof="0">
                          <a:solidFill>
                            <a:srgbClr val="000000"/>
                          </a:solidFill>
                        </a:rPr>
                        <a:t>RMSLE = </a:t>
                      </a:r>
                      <a:r>
                        <a:rPr lang="pl-PL" sz="1400" b="1" i="0" u="none" strike="noStrike" noProof="0">
                          <a:solidFill>
                            <a:srgbClr val="000000"/>
                          </a:solidFill>
                          <a:latin typeface="Aptos"/>
                        </a:rPr>
                        <a:t>0.029</a:t>
                      </a:r>
                      <a:r>
                        <a:rPr lang="pl-PL" sz="1400" b="1" i="0" u="none" strike="noStrike" noProof="0">
                          <a:solidFill>
                            <a:srgbClr val="000000"/>
                          </a:solidFill>
                        </a:rPr>
                        <a:t> </a:t>
                      </a:r>
                      <a:endParaRPr lang="pl-PL" sz="1400" b="1"/>
                    </a:p>
                  </a:txBody>
                  <a:tcPr marL="128544" marR="128544" marT="64272" marB="64272" anchor="ctr"/>
                </a:tc>
                <a:extLst>
                  <a:ext uri="{0D108BD9-81ED-4DB2-BD59-A6C34878D82A}">
                    <a16:rowId xmlns:a16="http://schemas.microsoft.com/office/drawing/2014/main" val="2017486493"/>
                  </a:ext>
                </a:extLst>
              </a:tr>
            </a:tbl>
          </a:graphicData>
        </a:graphic>
      </p:graphicFrame>
      <p:pic>
        <p:nvPicPr>
          <p:cNvPr id="3" name="Obraz 2" descr="Obraz zawierający zrzut ekranu, diagram, linia&#10;&#10;Opis wygenerowany automatycznie">
            <a:extLst>
              <a:ext uri="{FF2B5EF4-FFF2-40B4-BE49-F238E27FC236}">
                <a16:creationId xmlns:a16="http://schemas.microsoft.com/office/drawing/2014/main" id="{B4ED5652-7DCE-3C65-6A9A-39C453C9F5A5}"/>
              </a:ext>
            </a:extLst>
          </p:cNvPr>
          <p:cNvPicPr>
            <a:picLocks noChangeAspect="1"/>
          </p:cNvPicPr>
          <p:nvPr/>
        </p:nvPicPr>
        <p:blipFill>
          <a:blip r:embed="rId2"/>
          <a:stretch>
            <a:fillRect/>
          </a:stretch>
        </p:blipFill>
        <p:spPr>
          <a:xfrm>
            <a:off x="5930615" y="1790700"/>
            <a:ext cx="4877371" cy="4800600"/>
          </a:xfrm>
          <a:prstGeom prst="rect">
            <a:avLst/>
          </a:prstGeom>
        </p:spPr>
      </p:pic>
    </p:spTree>
    <p:extLst>
      <p:ext uri="{BB962C8B-B14F-4D97-AF65-F5344CB8AC3E}">
        <p14:creationId xmlns:p14="http://schemas.microsoft.com/office/powerpoint/2010/main" val="13356574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22">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ytuł 1">
            <a:extLst>
              <a:ext uri="{FF2B5EF4-FFF2-40B4-BE49-F238E27FC236}">
                <a16:creationId xmlns:a16="http://schemas.microsoft.com/office/drawing/2014/main" id="{5682CC7E-4124-99D2-884F-27171320C99B}"/>
              </a:ext>
            </a:extLst>
          </p:cNvPr>
          <p:cNvSpPr>
            <a:spLocks noGrp="1"/>
          </p:cNvSpPr>
          <p:nvPr>
            <p:ph type="title"/>
          </p:nvPr>
        </p:nvSpPr>
        <p:spPr>
          <a:xfrm>
            <a:off x="841248" y="256032"/>
            <a:ext cx="10506456" cy="1014984"/>
          </a:xfrm>
        </p:spPr>
        <p:txBody>
          <a:bodyPr vert="horz" lIns="91440" tIns="45720" rIns="91440" bIns="45720" rtlCol="0" anchor="b">
            <a:normAutofit fontScale="90000"/>
          </a:bodyPr>
          <a:lstStyle/>
          <a:p>
            <a:r>
              <a:rPr lang="en-US" b="1" err="1"/>
              <a:t>Dotychczasowy</a:t>
            </a:r>
            <a:r>
              <a:rPr lang="en-US" b="1"/>
              <a:t> </a:t>
            </a:r>
            <a:r>
              <a:rPr lang="en-US" b="1" err="1"/>
              <a:t>postęp</a:t>
            </a:r>
            <a:r>
              <a:rPr lang="en-US" b="1"/>
              <a:t> – model </a:t>
            </a:r>
            <a:r>
              <a:rPr lang="en-US" b="1" err="1"/>
              <a:t>predykcyjny</a:t>
            </a:r>
            <a:endParaRPr lang="en-US" b="1"/>
          </a:p>
        </p:txBody>
      </p:sp>
      <p:sp>
        <p:nvSpPr>
          <p:cNvPr id="21" name="Rectangle 24">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7" name="Rectangle 26">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8" name="Obraz 7" descr="Obraz zawierający tekst, zrzut ekranu, kwadrat&#10;&#10;Opis wygenerowany automatycznie">
            <a:extLst>
              <a:ext uri="{FF2B5EF4-FFF2-40B4-BE49-F238E27FC236}">
                <a16:creationId xmlns:a16="http://schemas.microsoft.com/office/drawing/2014/main" id="{BFB778E9-C0D1-271A-FDE8-D5299F95A122}"/>
              </a:ext>
            </a:extLst>
          </p:cNvPr>
          <p:cNvPicPr>
            <a:picLocks noChangeAspect="1"/>
          </p:cNvPicPr>
          <p:nvPr/>
        </p:nvPicPr>
        <p:blipFill>
          <a:blip r:embed="rId2"/>
          <a:stretch>
            <a:fillRect/>
          </a:stretch>
        </p:blipFill>
        <p:spPr>
          <a:xfrm>
            <a:off x="233363" y="2333625"/>
            <a:ext cx="4956175" cy="3968750"/>
          </a:xfrm>
          <a:prstGeom prst="rect">
            <a:avLst/>
          </a:prstGeom>
        </p:spPr>
      </p:pic>
      <p:pic>
        <p:nvPicPr>
          <p:cNvPr id="10" name="Obraz 9" descr="Obraz zawierający tekst, Wykres, linia, diagram&#10;&#10;Opis wygenerowany automatycznie">
            <a:extLst>
              <a:ext uri="{FF2B5EF4-FFF2-40B4-BE49-F238E27FC236}">
                <a16:creationId xmlns:a16="http://schemas.microsoft.com/office/drawing/2014/main" id="{790E01A2-F95D-E796-FABE-CC85BFBD8BEE}"/>
              </a:ext>
            </a:extLst>
          </p:cNvPr>
          <p:cNvPicPr>
            <a:picLocks noChangeAspect="1"/>
          </p:cNvPicPr>
          <p:nvPr/>
        </p:nvPicPr>
        <p:blipFill>
          <a:blip r:embed="rId3"/>
          <a:stretch>
            <a:fillRect/>
          </a:stretch>
        </p:blipFill>
        <p:spPr>
          <a:xfrm>
            <a:off x="5308600" y="2564152"/>
            <a:ext cx="6578600" cy="3494996"/>
          </a:xfrm>
          <a:prstGeom prst="rect">
            <a:avLst/>
          </a:prstGeom>
        </p:spPr>
      </p:pic>
    </p:spTree>
    <p:extLst>
      <p:ext uri="{BB962C8B-B14F-4D97-AF65-F5344CB8AC3E}">
        <p14:creationId xmlns:p14="http://schemas.microsoft.com/office/powerpoint/2010/main" val="23915866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32">
            <a:extLst>
              <a:ext uri="{FF2B5EF4-FFF2-40B4-BE49-F238E27FC236}">
                <a16:creationId xmlns:a16="http://schemas.microsoft.com/office/drawing/2014/main" id="{35DB3719-6FDC-4E5D-891D-FF40B7300F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ytuł 1">
            <a:extLst>
              <a:ext uri="{FF2B5EF4-FFF2-40B4-BE49-F238E27FC236}">
                <a16:creationId xmlns:a16="http://schemas.microsoft.com/office/drawing/2014/main" id="{5682CC7E-4124-99D2-884F-27171320C99B}"/>
              </a:ext>
            </a:extLst>
          </p:cNvPr>
          <p:cNvSpPr>
            <a:spLocks noGrp="1"/>
          </p:cNvSpPr>
          <p:nvPr>
            <p:ph type="title"/>
          </p:nvPr>
        </p:nvSpPr>
        <p:spPr>
          <a:xfrm>
            <a:off x="838200" y="365125"/>
            <a:ext cx="10515600" cy="1325563"/>
          </a:xfrm>
        </p:spPr>
        <p:txBody>
          <a:bodyPr vert="horz" lIns="91440" tIns="45720" rIns="91440" bIns="45720" rtlCol="0">
            <a:normAutofit/>
          </a:bodyPr>
          <a:lstStyle/>
          <a:p>
            <a:r>
              <a:rPr lang="pl-PL" sz="5400" b="1">
                <a:ea typeface="+mj-lt"/>
                <a:cs typeface="+mj-lt"/>
              </a:rPr>
              <a:t>Dotychczasowy postęp - </a:t>
            </a:r>
            <a:r>
              <a:rPr lang="pl-PL" sz="5400" b="1" err="1">
                <a:ea typeface="+mj-lt"/>
                <a:cs typeface="+mj-lt"/>
              </a:rPr>
              <a:t>backend</a:t>
            </a:r>
            <a:endParaRPr lang="en-US" sz="5400" b="1" err="1">
              <a:ea typeface="+mj-lt"/>
              <a:cs typeface="+mj-lt"/>
            </a:endParaRPr>
          </a:p>
        </p:txBody>
      </p:sp>
      <p:sp>
        <p:nvSpPr>
          <p:cNvPr id="36" name="sketch line">
            <a:extLst>
              <a:ext uri="{FF2B5EF4-FFF2-40B4-BE49-F238E27FC236}">
                <a16:creationId xmlns:a16="http://schemas.microsoft.com/office/drawing/2014/main" id="{E0CBAC23-2E3F-4A90-BA59-F8299F6A5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1865313"/>
            <a:ext cx="10424160" cy="18288"/>
          </a:xfrm>
          <a:custGeom>
            <a:avLst/>
            <a:gdLst>
              <a:gd name="connsiteX0" fmla="*/ 0 w 10424160"/>
              <a:gd name="connsiteY0" fmla="*/ 0 h 18288"/>
              <a:gd name="connsiteX1" fmla="*/ 903427 w 10424160"/>
              <a:gd name="connsiteY1" fmla="*/ 0 h 18288"/>
              <a:gd name="connsiteX2" fmla="*/ 1389888 w 10424160"/>
              <a:gd name="connsiteY2" fmla="*/ 0 h 18288"/>
              <a:gd name="connsiteX3" fmla="*/ 2189074 w 10424160"/>
              <a:gd name="connsiteY3" fmla="*/ 0 h 18288"/>
              <a:gd name="connsiteX4" fmla="*/ 2675534 w 10424160"/>
              <a:gd name="connsiteY4" fmla="*/ 0 h 18288"/>
              <a:gd name="connsiteX5" fmla="*/ 3370478 w 10424160"/>
              <a:gd name="connsiteY5" fmla="*/ 0 h 18288"/>
              <a:gd name="connsiteX6" fmla="*/ 4169664 w 10424160"/>
              <a:gd name="connsiteY6" fmla="*/ 0 h 18288"/>
              <a:gd name="connsiteX7" fmla="*/ 4551883 w 10424160"/>
              <a:gd name="connsiteY7" fmla="*/ 0 h 18288"/>
              <a:gd name="connsiteX8" fmla="*/ 4934102 w 10424160"/>
              <a:gd name="connsiteY8" fmla="*/ 0 h 18288"/>
              <a:gd name="connsiteX9" fmla="*/ 5837530 w 10424160"/>
              <a:gd name="connsiteY9" fmla="*/ 0 h 18288"/>
              <a:gd name="connsiteX10" fmla="*/ 6532474 w 10424160"/>
              <a:gd name="connsiteY10" fmla="*/ 0 h 18288"/>
              <a:gd name="connsiteX11" fmla="*/ 6914693 w 10424160"/>
              <a:gd name="connsiteY11" fmla="*/ 0 h 18288"/>
              <a:gd name="connsiteX12" fmla="*/ 7609637 w 10424160"/>
              <a:gd name="connsiteY12" fmla="*/ 0 h 18288"/>
              <a:gd name="connsiteX13" fmla="*/ 8513064 w 10424160"/>
              <a:gd name="connsiteY13" fmla="*/ 0 h 18288"/>
              <a:gd name="connsiteX14" fmla="*/ 9103766 w 10424160"/>
              <a:gd name="connsiteY14" fmla="*/ 0 h 18288"/>
              <a:gd name="connsiteX15" fmla="*/ 9694469 w 10424160"/>
              <a:gd name="connsiteY15" fmla="*/ 0 h 18288"/>
              <a:gd name="connsiteX16" fmla="*/ 10424160 w 10424160"/>
              <a:gd name="connsiteY16" fmla="*/ 0 h 18288"/>
              <a:gd name="connsiteX17" fmla="*/ 10424160 w 10424160"/>
              <a:gd name="connsiteY17" fmla="*/ 18288 h 18288"/>
              <a:gd name="connsiteX18" fmla="*/ 9729216 w 10424160"/>
              <a:gd name="connsiteY18" fmla="*/ 18288 h 18288"/>
              <a:gd name="connsiteX19" fmla="*/ 8930030 w 10424160"/>
              <a:gd name="connsiteY19" fmla="*/ 18288 h 18288"/>
              <a:gd name="connsiteX20" fmla="*/ 8130845 w 10424160"/>
              <a:gd name="connsiteY20" fmla="*/ 18288 h 18288"/>
              <a:gd name="connsiteX21" fmla="*/ 7644384 w 10424160"/>
              <a:gd name="connsiteY21" fmla="*/ 18288 h 18288"/>
              <a:gd name="connsiteX22" fmla="*/ 6740957 w 10424160"/>
              <a:gd name="connsiteY22" fmla="*/ 18288 h 18288"/>
              <a:gd name="connsiteX23" fmla="*/ 6046013 w 10424160"/>
              <a:gd name="connsiteY23" fmla="*/ 18288 h 18288"/>
              <a:gd name="connsiteX24" fmla="*/ 5663794 w 10424160"/>
              <a:gd name="connsiteY24" fmla="*/ 18288 h 18288"/>
              <a:gd name="connsiteX25" fmla="*/ 4968850 w 10424160"/>
              <a:gd name="connsiteY25" fmla="*/ 18288 h 18288"/>
              <a:gd name="connsiteX26" fmla="*/ 4378147 w 10424160"/>
              <a:gd name="connsiteY26" fmla="*/ 18288 h 18288"/>
              <a:gd name="connsiteX27" fmla="*/ 3787445 w 10424160"/>
              <a:gd name="connsiteY27" fmla="*/ 18288 h 18288"/>
              <a:gd name="connsiteX28" fmla="*/ 3196742 w 10424160"/>
              <a:gd name="connsiteY28" fmla="*/ 18288 h 18288"/>
              <a:gd name="connsiteX29" fmla="*/ 2606040 w 10424160"/>
              <a:gd name="connsiteY29" fmla="*/ 18288 h 18288"/>
              <a:gd name="connsiteX30" fmla="*/ 1806854 w 10424160"/>
              <a:gd name="connsiteY30" fmla="*/ 18288 h 18288"/>
              <a:gd name="connsiteX31" fmla="*/ 1111910 w 10424160"/>
              <a:gd name="connsiteY31" fmla="*/ 18288 h 18288"/>
              <a:gd name="connsiteX32" fmla="*/ 729691 w 10424160"/>
              <a:gd name="connsiteY32" fmla="*/ 18288 h 18288"/>
              <a:gd name="connsiteX33" fmla="*/ 0 w 10424160"/>
              <a:gd name="connsiteY33" fmla="*/ 18288 h 18288"/>
              <a:gd name="connsiteX34" fmla="*/ 0 w 10424160"/>
              <a:gd name="connsiteY3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4160" h="18288" fill="none" extrusionOk="0">
                <a:moveTo>
                  <a:pt x="0" y="0"/>
                </a:moveTo>
                <a:cubicBezTo>
                  <a:pt x="251416" y="-3874"/>
                  <a:pt x="479411" y="-20508"/>
                  <a:pt x="903427" y="0"/>
                </a:cubicBezTo>
                <a:cubicBezTo>
                  <a:pt x="1327443" y="20508"/>
                  <a:pt x="1177990" y="-7387"/>
                  <a:pt x="1389888" y="0"/>
                </a:cubicBezTo>
                <a:cubicBezTo>
                  <a:pt x="1601786" y="7387"/>
                  <a:pt x="1928602" y="-6697"/>
                  <a:pt x="2189074" y="0"/>
                </a:cubicBezTo>
                <a:cubicBezTo>
                  <a:pt x="2449546" y="6697"/>
                  <a:pt x="2440085" y="-21144"/>
                  <a:pt x="2675534" y="0"/>
                </a:cubicBezTo>
                <a:cubicBezTo>
                  <a:pt x="2910983" y="21144"/>
                  <a:pt x="3026158" y="-11124"/>
                  <a:pt x="3370478" y="0"/>
                </a:cubicBezTo>
                <a:cubicBezTo>
                  <a:pt x="3714798" y="11124"/>
                  <a:pt x="3864539" y="-10660"/>
                  <a:pt x="4169664" y="0"/>
                </a:cubicBezTo>
                <a:cubicBezTo>
                  <a:pt x="4474789" y="10660"/>
                  <a:pt x="4471218" y="16488"/>
                  <a:pt x="4551883" y="0"/>
                </a:cubicBezTo>
                <a:cubicBezTo>
                  <a:pt x="4632548" y="-16488"/>
                  <a:pt x="4786830" y="7986"/>
                  <a:pt x="4934102" y="0"/>
                </a:cubicBezTo>
                <a:cubicBezTo>
                  <a:pt x="5081374" y="-7986"/>
                  <a:pt x="5575881" y="-33003"/>
                  <a:pt x="5837530" y="0"/>
                </a:cubicBezTo>
                <a:cubicBezTo>
                  <a:pt x="6099179" y="33003"/>
                  <a:pt x="6305895" y="14170"/>
                  <a:pt x="6532474" y="0"/>
                </a:cubicBezTo>
                <a:cubicBezTo>
                  <a:pt x="6759053" y="-14170"/>
                  <a:pt x="6726707" y="16121"/>
                  <a:pt x="6914693" y="0"/>
                </a:cubicBezTo>
                <a:cubicBezTo>
                  <a:pt x="7102679" y="-16121"/>
                  <a:pt x="7397857" y="32594"/>
                  <a:pt x="7609637" y="0"/>
                </a:cubicBezTo>
                <a:cubicBezTo>
                  <a:pt x="7821417" y="-32594"/>
                  <a:pt x="8141235" y="-3745"/>
                  <a:pt x="8513064" y="0"/>
                </a:cubicBezTo>
                <a:cubicBezTo>
                  <a:pt x="8884893" y="3745"/>
                  <a:pt x="8877548" y="3359"/>
                  <a:pt x="9103766" y="0"/>
                </a:cubicBezTo>
                <a:cubicBezTo>
                  <a:pt x="9329984" y="-3359"/>
                  <a:pt x="9545570" y="-17843"/>
                  <a:pt x="9694469" y="0"/>
                </a:cubicBezTo>
                <a:cubicBezTo>
                  <a:pt x="9843368" y="17843"/>
                  <a:pt x="10162477" y="-1217"/>
                  <a:pt x="10424160" y="0"/>
                </a:cubicBezTo>
                <a:cubicBezTo>
                  <a:pt x="10424498" y="7640"/>
                  <a:pt x="10423710" y="11289"/>
                  <a:pt x="10424160" y="18288"/>
                </a:cubicBezTo>
                <a:cubicBezTo>
                  <a:pt x="10184680" y="20716"/>
                  <a:pt x="10034768" y="-9357"/>
                  <a:pt x="9729216" y="18288"/>
                </a:cubicBezTo>
                <a:cubicBezTo>
                  <a:pt x="9423664" y="45933"/>
                  <a:pt x="9309220" y="36372"/>
                  <a:pt x="8930030" y="18288"/>
                </a:cubicBezTo>
                <a:cubicBezTo>
                  <a:pt x="8550840" y="204"/>
                  <a:pt x="8513376" y="34707"/>
                  <a:pt x="8130845" y="18288"/>
                </a:cubicBezTo>
                <a:cubicBezTo>
                  <a:pt x="7748315" y="1869"/>
                  <a:pt x="7864674" y="19659"/>
                  <a:pt x="7644384" y="18288"/>
                </a:cubicBezTo>
                <a:cubicBezTo>
                  <a:pt x="7424094" y="16917"/>
                  <a:pt x="6947001" y="55680"/>
                  <a:pt x="6740957" y="18288"/>
                </a:cubicBezTo>
                <a:cubicBezTo>
                  <a:pt x="6534913" y="-19104"/>
                  <a:pt x="6313809" y="33391"/>
                  <a:pt x="6046013" y="18288"/>
                </a:cubicBezTo>
                <a:cubicBezTo>
                  <a:pt x="5778217" y="3185"/>
                  <a:pt x="5786775" y="1439"/>
                  <a:pt x="5663794" y="18288"/>
                </a:cubicBezTo>
                <a:cubicBezTo>
                  <a:pt x="5540813" y="35137"/>
                  <a:pt x="5204724" y="25434"/>
                  <a:pt x="4968850" y="18288"/>
                </a:cubicBezTo>
                <a:cubicBezTo>
                  <a:pt x="4732976" y="11142"/>
                  <a:pt x="4559928" y="34568"/>
                  <a:pt x="4378147" y="18288"/>
                </a:cubicBezTo>
                <a:cubicBezTo>
                  <a:pt x="4196366" y="2008"/>
                  <a:pt x="3992200" y="35409"/>
                  <a:pt x="3787445" y="18288"/>
                </a:cubicBezTo>
                <a:cubicBezTo>
                  <a:pt x="3582690" y="1167"/>
                  <a:pt x="3488876" y="-7583"/>
                  <a:pt x="3196742" y="18288"/>
                </a:cubicBezTo>
                <a:cubicBezTo>
                  <a:pt x="2904608" y="44159"/>
                  <a:pt x="2729828" y="45906"/>
                  <a:pt x="2606040" y="18288"/>
                </a:cubicBezTo>
                <a:cubicBezTo>
                  <a:pt x="2482252" y="-9330"/>
                  <a:pt x="2000672" y="-5498"/>
                  <a:pt x="1806854" y="18288"/>
                </a:cubicBezTo>
                <a:cubicBezTo>
                  <a:pt x="1613036" y="42074"/>
                  <a:pt x="1310933" y="-4240"/>
                  <a:pt x="1111910" y="18288"/>
                </a:cubicBezTo>
                <a:cubicBezTo>
                  <a:pt x="912887" y="40816"/>
                  <a:pt x="891560" y="1701"/>
                  <a:pt x="729691" y="18288"/>
                </a:cubicBezTo>
                <a:cubicBezTo>
                  <a:pt x="567822" y="34875"/>
                  <a:pt x="203025" y="34462"/>
                  <a:pt x="0" y="18288"/>
                </a:cubicBezTo>
                <a:cubicBezTo>
                  <a:pt x="-82" y="11708"/>
                  <a:pt x="-178" y="8956"/>
                  <a:pt x="0" y="0"/>
                </a:cubicBezTo>
                <a:close/>
              </a:path>
              <a:path w="10424160" h="18288" stroke="0" extrusionOk="0">
                <a:moveTo>
                  <a:pt x="0" y="0"/>
                </a:moveTo>
                <a:cubicBezTo>
                  <a:pt x="119910" y="17195"/>
                  <a:pt x="345032" y="1652"/>
                  <a:pt x="590702" y="0"/>
                </a:cubicBezTo>
                <a:cubicBezTo>
                  <a:pt x="836372" y="-1652"/>
                  <a:pt x="830717" y="-10944"/>
                  <a:pt x="972922" y="0"/>
                </a:cubicBezTo>
                <a:cubicBezTo>
                  <a:pt x="1115127" y="10944"/>
                  <a:pt x="1638708" y="17269"/>
                  <a:pt x="1876349" y="0"/>
                </a:cubicBezTo>
                <a:cubicBezTo>
                  <a:pt x="2113990" y="-17269"/>
                  <a:pt x="2263529" y="27642"/>
                  <a:pt x="2467051" y="0"/>
                </a:cubicBezTo>
                <a:cubicBezTo>
                  <a:pt x="2670573" y="-27642"/>
                  <a:pt x="2867743" y="-1552"/>
                  <a:pt x="3057754" y="0"/>
                </a:cubicBezTo>
                <a:cubicBezTo>
                  <a:pt x="3247765" y="1552"/>
                  <a:pt x="3729099" y="45169"/>
                  <a:pt x="3961181" y="0"/>
                </a:cubicBezTo>
                <a:cubicBezTo>
                  <a:pt x="4193263" y="-45169"/>
                  <a:pt x="4313735" y="4067"/>
                  <a:pt x="4447642" y="0"/>
                </a:cubicBezTo>
                <a:cubicBezTo>
                  <a:pt x="4581549" y="-4067"/>
                  <a:pt x="5123626" y="11867"/>
                  <a:pt x="5351069" y="0"/>
                </a:cubicBezTo>
                <a:cubicBezTo>
                  <a:pt x="5578512" y="-11867"/>
                  <a:pt x="6044105" y="-19983"/>
                  <a:pt x="6254496" y="0"/>
                </a:cubicBezTo>
                <a:cubicBezTo>
                  <a:pt x="6464887" y="19983"/>
                  <a:pt x="6664731" y="4232"/>
                  <a:pt x="6949440" y="0"/>
                </a:cubicBezTo>
                <a:cubicBezTo>
                  <a:pt x="7234149" y="-4232"/>
                  <a:pt x="7497205" y="28731"/>
                  <a:pt x="7852867" y="0"/>
                </a:cubicBezTo>
                <a:cubicBezTo>
                  <a:pt x="8208529" y="-28731"/>
                  <a:pt x="8287556" y="2616"/>
                  <a:pt x="8443570" y="0"/>
                </a:cubicBezTo>
                <a:cubicBezTo>
                  <a:pt x="8599584" y="-2616"/>
                  <a:pt x="8871283" y="-14113"/>
                  <a:pt x="9034272" y="0"/>
                </a:cubicBezTo>
                <a:cubicBezTo>
                  <a:pt x="9197261" y="14113"/>
                  <a:pt x="9604978" y="-35623"/>
                  <a:pt x="9833458" y="0"/>
                </a:cubicBezTo>
                <a:cubicBezTo>
                  <a:pt x="10061938" y="35623"/>
                  <a:pt x="10231944" y="-8194"/>
                  <a:pt x="10424160" y="0"/>
                </a:cubicBezTo>
                <a:cubicBezTo>
                  <a:pt x="10424285" y="4395"/>
                  <a:pt x="10424085" y="9776"/>
                  <a:pt x="10424160" y="18288"/>
                </a:cubicBezTo>
                <a:cubicBezTo>
                  <a:pt x="10058736" y="-5772"/>
                  <a:pt x="9942989" y="-18764"/>
                  <a:pt x="9624974" y="18288"/>
                </a:cubicBezTo>
                <a:cubicBezTo>
                  <a:pt x="9306959" y="55340"/>
                  <a:pt x="9229263" y="24995"/>
                  <a:pt x="8930030" y="18288"/>
                </a:cubicBezTo>
                <a:cubicBezTo>
                  <a:pt x="8630797" y="11581"/>
                  <a:pt x="8647263" y="10931"/>
                  <a:pt x="8547811" y="18288"/>
                </a:cubicBezTo>
                <a:cubicBezTo>
                  <a:pt x="8448359" y="25645"/>
                  <a:pt x="8173221" y="219"/>
                  <a:pt x="8061350" y="18288"/>
                </a:cubicBezTo>
                <a:cubicBezTo>
                  <a:pt x="7949479" y="36357"/>
                  <a:pt x="7437002" y="17516"/>
                  <a:pt x="7157923" y="18288"/>
                </a:cubicBezTo>
                <a:cubicBezTo>
                  <a:pt x="6878844" y="19060"/>
                  <a:pt x="6610241" y="8864"/>
                  <a:pt x="6462979" y="18288"/>
                </a:cubicBezTo>
                <a:cubicBezTo>
                  <a:pt x="6315717" y="27712"/>
                  <a:pt x="6124879" y="4989"/>
                  <a:pt x="5976518" y="18288"/>
                </a:cubicBezTo>
                <a:cubicBezTo>
                  <a:pt x="5828157" y="31587"/>
                  <a:pt x="5566880" y="7112"/>
                  <a:pt x="5281574" y="18288"/>
                </a:cubicBezTo>
                <a:cubicBezTo>
                  <a:pt x="4996268" y="29464"/>
                  <a:pt x="5085614" y="20493"/>
                  <a:pt x="4899355" y="18288"/>
                </a:cubicBezTo>
                <a:cubicBezTo>
                  <a:pt x="4713096" y="16083"/>
                  <a:pt x="4606138" y="34359"/>
                  <a:pt x="4517136" y="18288"/>
                </a:cubicBezTo>
                <a:cubicBezTo>
                  <a:pt x="4428134" y="2217"/>
                  <a:pt x="4125335" y="52414"/>
                  <a:pt x="3822192" y="18288"/>
                </a:cubicBezTo>
                <a:cubicBezTo>
                  <a:pt x="3519049" y="-15838"/>
                  <a:pt x="3453132" y="3859"/>
                  <a:pt x="3335731" y="18288"/>
                </a:cubicBezTo>
                <a:cubicBezTo>
                  <a:pt x="3218330" y="32717"/>
                  <a:pt x="2718749" y="-13936"/>
                  <a:pt x="2536546" y="18288"/>
                </a:cubicBezTo>
                <a:cubicBezTo>
                  <a:pt x="2354343" y="50512"/>
                  <a:pt x="2190669" y="3238"/>
                  <a:pt x="2050085" y="18288"/>
                </a:cubicBezTo>
                <a:cubicBezTo>
                  <a:pt x="1909501" y="33338"/>
                  <a:pt x="1520975" y="3062"/>
                  <a:pt x="1250899" y="18288"/>
                </a:cubicBezTo>
                <a:cubicBezTo>
                  <a:pt x="980823" y="33514"/>
                  <a:pt x="992936" y="28036"/>
                  <a:pt x="868680" y="18288"/>
                </a:cubicBezTo>
                <a:cubicBezTo>
                  <a:pt x="744424" y="8540"/>
                  <a:pt x="230364" y="33365"/>
                  <a:pt x="0" y="18288"/>
                </a:cubicBezTo>
                <a:cubicBezTo>
                  <a:pt x="-504" y="12101"/>
                  <a:pt x="-591" y="7719"/>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8" name="Symbol zastępczy zawartości 2">
            <a:extLst>
              <a:ext uri="{FF2B5EF4-FFF2-40B4-BE49-F238E27FC236}">
                <a16:creationId xmlns:a16="http://schemas.microsoft.com/office/drawing/2014/main" id="{748DCA81-55E6-B599-79DA-3BA939541071}"/>
              </a:ext>
            </a:extLst>
          </p:cNvPr>
          <p:cNvGraphicFramePr>
            <a:graphicFrameLocks noGrp="1"/>
          </p:cNvGraphicFramePr>
          <p:nvPr>
            <p:ph idx="1"/>
            <p:extLst>
              <p:ext uri="{D42A27DB-BD31-4B8C-83A1-F6EECF244321}">
                <p14:modId xmlns:p14="http://schemas.microsoft.com/office/powerpoint/2010/main" val="3413238295"/>
              </p:ext>
            </p:extLst>
          </p:nvPr>
        </p:nvGraphicFramePr>
        <p:xfrm>
          <a:off x="838200" y="2228087"/>
          <a:ext cx="10515600" cy="39488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270888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22">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ytuł 1">
            <a:extLst>
              <a:ext uri="{FF2B5EF4-FFF2-40B4-BE49-F238E27FC236}">
                <a16:creationId xmlns:a16="http://schemas.microsoft.com/office/drawing/2014/main" id="{5682CC7E-4124-99D2-884F-27171320C99B}"/>
              </a:ext>
            </a:extLst>
          </p:cNvPr>
          <p:cNvSpPr>
            <a:spLocks noGrp="1"/>
          </p:cNvSpPr>
          <p:nvPr>
            <p:ph type="title"/>
          </p:nvPr>
        </p:nvSpPr>
        <p:spPr>
          <a:xfrm>
            <a:off x="841248" y="256032"/>
            <a:ext cx="10506456" cy="1014984"/>
          </a:xfrm>
        </p:spPr>
        <p:txBody>
          <a:bodyPr vert="horz" lIns="91440" tIns="45720" rIns="91440" bIns="45720" rtlCol="0" anchor="b">
            <a:normAutofit/>
          </a:bodyPr>
          <a:lstStyle/>
          <a:p>
            <a:r>
              <a:rPr lang="pl-PL" b="1">
                <a:ea typeface="+mj-lt"/>
                <a:cs typeface="+mj-lt"/>
              </a:rPr>
              <a:t>Dotychczasowy postęp - </a:t>
            </a:r>
            <a:r>
              <a:rPr lang="pl-PL" b="1" err="1">
                <a:ea typeface="+mj-lt"/>
                <a:cs typeface="+mj-lt"/>
              </a:rPr>
              <a:t>backend</a:t>
            </a:r>
            <a:endParaRPr lang="en-US" b="1">
              <a:ea typeface="+mj-lt"/>
              <a:cs typeface="+mj-lt"/>
            </a:endParaRPr>
          </a:p>
        </p:txBody>
      </p:sp>
      <p:sp>
        <p:nvSpPr>
          <p:cNvPr id="21" name="Rectangle 24">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7" name="Rectangle 26">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29" name="Symbol zastępczy zawartości 2">
            <a:extLst>
              <a:ext uri="{FF2B5EF4-FFF2-40B4-BE49-F238E27FC236}">
                <a16:creationId xmlns:a16="http://schemas.microsoft.com/office/drawing/2014/main" id="{E01A81D1-9D6E-2BE9-6435-E685EFFF0A98}"/>
              </a:ext>
            </a:extLst>
          </p:cNvPr>
          <p:cNvGraphicFramePr>
            <a:graphicFrameLocks noGrp="1"/>
          </p:cNvGraphicFramePr>
          <p:nvPr>
            <p:ph idx="1"/>
            <p:extLst>
              <p:ext uri="{D42A27DB-BD31-4B8C-83A1-F6EECF244321}">
                <p14:modId xmlns:p14="http://schemas.microsoft.com/office/powerpoint/2010/main" val="617472705"/>
              </p:ext>
            </p:extLst>
          </p:nvPr>
        </p:nvGraphicFramePr>
        <p:xfrm>
          <a:off x="838200" y="1825625"/>
          <a:ext cx="502285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 name="Obraz 2" descr="Obraz zawierający tekst, zrzut ekranu, Czcionka, numer&#10;&#10;Opis wygenerowany automatycznie">
            <a:extLst>
              <a:ext uri="{FF2B5EF4-FFF2-40B4-BE49-F238E27FC236}">
                <a16:creationId xmlns:a16="http://schemas.microsoft.com/office/drawing/2014/main" id="{23DDA11A-910D-F920-5B0A-C353B73A865B}"/>
              </a:ext>
            </a:extLst>
          </p:cNvPr>
          <p:cNvPicPr>
            <a:picLocks noChangeAspect="1"/>
          </p:cNvPicPr>
          <p:nvPr/>
        </p:nvPicPr>
        <p:blipFill>
          <a:blip r:embed="rId7"/>
          <a:stretch>
            <a:fillRect/>
          </a:stretch>
        </p:blipFill>
        <p:spPr>
          <a:xfrm>
            <a:off x="6091237" y="1824038"/>
            <a:ext cx="5634568" cy="435292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4667855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22">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ytuł 1">
            <a:extLst>
              <a:ext uri="{FF2B5EF4-FFF2-40B4-BE49-F238E27FC236}">
                <a16:creationId xmlns:a16="http://schemas.microsoft.com/office/drawing/2014/main" id="{5682CC7E-4124-99D2-884F-27171320C99B}"/>
              </a:ext>
            </a:extLst>
          </p:cNvPr>
          <p:cNvSpPr>
            <a:spLocks noGrp="1"/>
          </p:cNvSpPr>
          <p:nvPr>
            <p:ph type="title"/>
          </p:nvPr>
        </p:nvSpPr>
        <p:spPr>
          <a:xfrm>
            <a:off x="841248" y="256032"/>
            <a:ext cx="10506456" cy="1014984"/>
          </a:xfrm>
        </p:spPr>
        <p:txBody>
          <a:bodyPr vert="horz" lIns="91440" tIns="45720" rIns="91440" bIns="45720" rtlCol="0" anchor="b">
            <a:normAutofit/>
          </a:bodyPr>
          <a:lstStyle/>
          <a:p>
            <a:r>
              <a:rPr lang="pl-PL" b="1">
                <a:ea typeface="+mj-lt"/>
                <a:cs typeface="+mj-lt"/>
              </a:rPr>
              <a:t>Dotychczasowy postęp - </a:t>
            </a:r>
            <a:r>
              <a:rPr lang="pl-PL" b="1" err="1">
                <a:ea typeface="+mj-lt"/>
                <a:cs typeface="+mj-lt"/>
              </a:rPr>
              <a:t>backend</a:t>
            </a:r>
            <a:endParaRPr lang="en-US" b="1">
              <a:ea typeface="+mj-lt"/>
              <a:cs typeface="+mj-lt"/>
            </a:endParaRPr>
          </a:p>
        </p:txBody>
      </p:sp>
      <p:sp>
        <p:nvSpPr>
          <p:cNvPr id="21" name="Rectangle 24">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7" name="Rectangle 26">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8" name="Symbol zastępczy zawartości 2">
            <a:extLst>
              <a:ext uri="{FF2B5EF4-FFF2-40B4-BE49-F238E27FC236}">
                <a16:creationId xmlns:a16="http://schemas.microsoft.com/office/drawing/2014/main" id="{5FEFD7D8-D77E-7BB6-13D3-40C0E9B84D47}"/>
              </a:ext>
            </a:extLst>
          </p:cNvPr>
          <p:cNvSpPr>
            <a:spLocks noGrp="1"/>
          </p:cNvSpPr>
          <p:nvPr>
            <p:ph idx="1"/>
          </p:nvPr>
        </p:nvSpPr>
        <p:spPr>
          <a:xfrm>
            <a:off x="838200" y="1825625"/>
            <a:ext cx="4613275" cy="4351338"/>
          </a:xfrm>
        </p:spPr>
        <p:txBody>
          <a:bodyPr vert="horz" lIns="91440" tIns="45720" rIns="91440" bIns="45720" rtlCol="0" anchor="t">
            <a:normAutofit/>
          </a:bodyPr>
          <a:lstStyle/>
          <a:p>
            <a:pPr marL="0" indent="0">
              <a:buNone/>
            </a:pPr>
            <a:endParaRPr lang="pl-PL" sz="2400"/>
          </a:p>
          <a:p>
            <a:pPr marL="0" indent="0">
              <a:buNone/>
            </a:pPr>
            <a:endParaRPr lang="pl-PL"/>
          </a:p>
          <a:p>
            <a:pPr marL="0" indent="0">
              <a:buNone/>
            </a:pPr>
            <a:endParaRPr lang="pl-PL"/>
          </a:p>
          <a:p>
            <a:pPr marL="0" indent="0">
              <a:buNone/>
            </a:pPr>
            <a:endParaRPr lang="pl-PL">
              <a:latin typeface="Aptos" panose="02110004020202020204"/>
              <a:cs typeface="Segoe UI"/>
            </a:endParaRPr>
          </a:p>
          <a:p>
            <a:pPr marL="0" indent="0">
              <a:buNone/>
            </a:pPr>
            <a:endParaRPr lang="pl-PL">
              <a:latin typeface="Segoe UI"/>
              <a:cs typeface="Segoe UI"/>
            </a:endParaRPr>
          </a:p>
          <a:p>
            <a:pPr marL="0" indent="0">
              <a:buNone/>
            </a:pPr>
            <a:endParaRPr lang="pl-PL"/>
          </a:p>
          <a:p>
            <a:pPr marL="0" indent="0">
              <a:buNone/>
            </a:pPr>
            <a:endParaRPr lang="pl-PL"/>
          </a:p>
          <a:p>
            <a:pPr marL="0" indent="0">
              <a:buNone/>
            </a:pPr>
            <a:endParaRPr lang="pl-PL"/>
          </a:p>
        </p:txBody>
      </p:sp>
      <p:graphicFrame>
        <p:nvGraphicFramePr>
          <p:cNvPr id="867" name="Diagram 866">
            <a:extLst>
              <a:ext uri="{FF2B5EF4-FFF2-40B4-BE49-F238E27FC236}">
                <a16:creationId xmlns:a16="http://schemas.microsoft.com/office/drawing/2014/main" id="{62CDE02F-6D2B-2599-4F06-F2EC411B1B55}"/>
              </a:ext>
            </a:extLst>
          </p:cNvPr>
          <p:cNvGraphicFramePr/>
          <p:nvPr>
            <p:extLst>
              <p:ext uri="{D42A27DB-BD31-4B8C-83A1-F6EECF244321}">
                <p14:modId xmlns:p14="http://schemas.microsoft.com/office/powerpoint/2010/main" val="4228435687"/>
              </p:ext>
            </p:extLst>
          </p:nvPr>
        </p:nvGraphicFramePr>
        <p:xfrm>
          <a:off x="871009" y="2506133"/>
          <a:ext cx="10440458" cy="399944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2" name="Symbol zastępczy zawartości 2">
            <a:extLst>
              <a:ext uri="{FF2B5EF4-FFF2-40B4-BE49-F238E27FC236}">
                <a16:creationId xmlns:a16="http://schemas.microsoft.com/office/drawing/2014/main" id="{E782FB10-8700-CF68-5F68-BB797D481F72}"/>
              </a:ext>
            </a:extLst>
          </p:cNvPr>
          <p:cNvSpPr txBox="1">
            <a:spLocks/>
          </p:cNvSpPr>
          <p:nvPr/>
        </p:nvSpPr>
        <p:spPr>
          <a:xfrm>
            <a:off x="838200" y="1836208"/>
            <a:ext cx="7975600" cy="541339"/>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l-PL" sz="2400">
                <a:latin typeface="Segoe UI"/>
                <a:cs typeface="Segoe UI"/>
              </a:rPr>
              <a:t>Proces obsługi użytkownika</a:t>
            </a:r>
            <a:endParaRPr lang="pl-PL"/>
          </a:p>
          <a:p>
            <a:pPr marL="0" indent="0">
              <a:buFont typeface="Arial" panose="020B0604020202020204" pitchFamily="34" charset="0"/>
              <a:buNone/>
            </a:pPr>
            <a:endParaRPr lang="pl-PL">
              <a:latin typeface="Aptos"/>
              <a:cs typeface="Segoe UI"/>
            </a:endParaRPr>
          </a:p>
          <a:p>
            <a:pPr marL="0" indent="0">
              <a:buFont typeface="Arial" panose="020B0604020202020204" pitchFamily="34" charset="0"/>
              <a:buNone/>
            </a:pPr>
            <a:endParaRPr lang="pl-PL"/>
          </a:p>
          <a:p>
            <a:pPr marL="0" indent="0">
              <a:buFont typeface="Arial" panose="020B0604020202020204" pitchFamily="34" charset="0"/>
              <a:buNone/>
            </a:pPr>
            <a:endParaRPr lang="pl-PL"/>
          </a:p>
          <a:p>
            <a:pPr marL="0" indent="0">
              <a:buFont typeface="Arial" panose="020B0604020202020204" pitchFamily="34" charset="0"/>
              <a:buNone/>
            </a:pPr>
            <a:endParaRPr lang="pl-PL"/>
          </a:p>
        </p:txBody>
      </p:sp>
    </p:spTree>
    <p:extLst>
      <p:ext uri="{BB962C8B-B14F-4D97-AF65-F5344CB8AC3E}">
        <p14:creationId xmlns:p14="http://schemas.microsoft.com/office/powerpoint/2010/main" val="1622637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ytuł 1">
            <a:extLst>
              <a:ext uri="{FF2B5EF4-FFF2-40B4-BE49-F238E27FC236}">
                <a16:creationId xmlns:a16="http://schemas.microsoft.com/office/drawing/2014/main" id="{EFB6561F-D6E6-61A7-F06D-50402DBF5A4C}"/>
              </a:ext>
            </a:extLst>
          </p:cNvPr>
          <p:cNvSpPr>
            <a:spLocks noGrp="1"/>
          </p:cNvSpPr>
          <p:nvPr>
            <p:ph type="title"/>
          </p:nvPr>
        </p:nvSpPr>
        <p:spPr>
          <a:xfrm>
            <a:off x="841248" y="256032"/>
            <a:ext cx="10506456" cy="1014984"/>
          </a:xfrm>
        </p:spPr>
        <p:txBody>
          <a:bodyPr anchor="b">
            <a:normAutofit/>
          </a:bodyPr>
          <a:lstStyle/>
          <a:p>
            <a:r>
              <a:rPr lang="pl-PL" b="1"/>
              <a:t>Cel projektu</a:t>
            </a:r>
          </a:p>
        </p:txBody>
      </p:sp>
      <p:sp>
        <p:nvSpPr>
          <p:cNvPr id="22" name="Rectangle 21">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4" name="Rectangle 23">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16" name="Symbol zastępczy zawartości 2">
            <a:extLst>
              <a:ext uri="{FF2B5EF4-FFF2-40B4-BE49-F238E27FC236}">
                <a16:creationId xmlns:a16="http://schemas.microsoft.com/office/drawing/2014/main" id="{9DB6E518-426E-9B79-C30A-D495662BF67B}"/>
              </a:ext>
            </a:extLst>
          </p:cNvPr>
          <p:cNvGraphicFramePr>
            <a:graphicFrameLocks noGrp="1"/>
          </p:cNvGraphicFramePr>
          <p:nvPr>
            <p:ph idx="1"/>
            <p:extLst>
              <p:ext uri="{D42A27DB-BD31-4B8C-83A1-F6EECF244321}">
                <p14:modId xmlns:p14="http://schemas.microsoft.com/office/powerpoint/2010/main" val="2647919185"/>
              </p:ext>
            </p:extLst>
          </p:nvPr>
        </p:nvGraphicFramePr>
        <p:xfrm>
          <a:off x="838200" y="1926266"/>
          <a:ext cx="10515600" cy="43575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404271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22">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ytuł 1">
            <a:extLst>
              <a:ext uri="{FF2B5EF4-FFF2-40B4-BE49-F238E27FC236}">
                <a16:creationId xmlns:a16="http://schemas.microsoft.com/office/drawing/2014/main" id="{5682CC7E-4124-99D2-884F-27171320C99B}"/>
              </a:ext>
            </a:extLst>
          </p:cNvPr>
          <p:cNvSpPr>
            <a:spLocks noGrp="1"/>
          </p:cNvSpPr>
          <p:nvPr>
            <p:ph type="title"/>
          </p:nvPr>
        </p:nvSpPr>
        <p:spPr>
          <a:xfrm>
            <a:off x="841248" y="256032"/>
            <a:ext cx="10506456" cy="1014984"/>
          </a:xfrm>
        </p:spPr>
        <p:txBody>
          <a:bodyPr vert="horz" lIns="91440" tIns="45720" rIns="91440" bIns="45720" rtlCol="0" anchor="b">
            <a:normAutofit/>
          </a:bodyPr>
          <a:lstStyle/>
          <a:p>
            <a:r>
              <a:rPr lang="pl-PL" b="1">
                <a:ea typeface="+mj-lt"/>
                <a:cs typeface="+mj-lt"/>
              </a:rPr>
              <a:t>Dotychczasowy postęp - </a:t>
            </a:r>
            <a:r>
              <a:rPr lang="pl-PL" b="1" err="1">
                <a:ea typeface="+mj-lt"/>
                <a:cs typeface="+mj-lt"/>
              </a:rPr>
              <a:t>backend</a:t>
            </a:r>
            <a:endParaRPr lang="en-US" b="1">
              <a:ea typeface="+mj-lt"/>
              <a:cs typeface="+mj-lt"/>
            </a:endParaRPr>
          </a:p>
        </p:txBody>
      </p:sp>
      <p:sp>
        <p:nvSpPr>
          <p:cNvPr id="21" name="Rectangle 24">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7" name="Rectangle 26">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8" name="Symbol zastępczy zawartości 2">
            <a:extLst>
              <a:ext uri="{FF2B5EF4-FFF2-40B4-BE49-F238E27FC236}">
                <a16:creationId xmlns:a16="http://schemas.microsoft.com/office/drawing/2014/main" id="{5FEFD7D8-D77E-7BB6-13D3-40C0E9B84D47}"/>
              </a:ext>
            </a:extLst>
          </p:cNvPr>
          <p:cNvSpPr>
            <a:spLocks noGrp="1"/>
          </p:cNvSpPr>
          <p:nvPr>
            <p:ph idx="1"/>
          </p:nvPr>
        </p:nvSpPr>
        <p:spPr>
          <a:xfrm>
            <a:off x="838200" y="1825625"/>
            <a:ext cx="10515600" cy="4351338"/>
          </a:xfrm>
        </p:spPr>
        <p:txBody>
          <a:bodyPr vert="horz" lIns="91440" tIns="45720" rIns="91440" bIns="45720" rtlCol="0" anchor="t">
            <a:normAutofit/>
          </a:bodyPr>
          <a:lstStyle/>
          <a:p>
            <a:pPr marL="0" indent="0">
              <a:buNone/>
            </a:pPr>
            <a:endParaRPr lang="pl-PL"/>
          </a:p>
          <a:p>
            <a:pPr marL="0" indent="0">
              <a:buNone/>
            </a:pPr>
            <a:endParaRPr lang="pl-PL"/>
          </a:p>
          <a:p>
            <a:pPr marL="0" indent="0">
              <a:buNone/>
            </a:pPr>
            <a:endParaRPr lang="pl-PL"/>
          </a:p>
        </p:txBody>
      </p:sp>
      <p:pic>
        <p:nvPicPr>
          <p:cNvPr id="3" name="Obraz 2" descr="Obraz zawierający tekst, zrzut ekranu, oprogramowanie, Oprogramowanie multimedialne&#10;&#10;Opis wygenerowany automatycznie">
            <a:extLst>
              <a:ext uri="{FF2B5EF4-FFF2-40B4-BE49-F238E27FC236}">
                <a16:creationId xmlns:a16="http://schemas.microsoft.com/office/drawing/2014/main" id="{038A8738-446E-A90C-FFF1-644554A15069}"/>
              </a:ext>
            </a:extLst>
          </p:cNvPr>
          <p:cNvPicPr>
            <a:picLocks noChangeAspect="1"/>
          </p:cNvPicPr>
          <p:nvPr/>
        </p:nvPicPr>
        <p:blipFill>
          <a:blip r:embed="rId2"/>
          <a:stretch>
            <a:fillRect/>
          </a:stretch>
        </p:blipFill>
        <p:spPr>
          <a:xfrm>
            <a:off x="6586008" y="1833563"/>
            <a:ext cx="5221817" cy="2312459"/>
          </a:xfrm>
          <a:prstGeom prst="rect">
            <a:avLst/>
          </a:prstGeom>
          <a:ln>
            <a:noFill/>
          </a:ln>
          <a:effectLst>
            <a:outerShdw blurRad="292100" dist="139700" dir="2700000" algn="tl" rotWithShape="0">
              <a:srgbClr val="333333">
                <a:alpha val="65000"/>
              </a:srgbClr>
            </a:outerShdw>
          </a:effectLst>
        </p:spPr>
      </p:pic>
      <p:pic>
        <p:nvPicPr>
          <p:cNvPr id="4" name="Obraz 3" descr="Obraz zawierający tekst, zrzut ekranu, oprogramowanie, Ikona komputerowa&#10;&#10;Opis wygenerowany automatycznie">
            <a:extLst>
              <a:ext uri="{FF2B5EF4-FFF2-40B4-BE49-F238E27FC236}">
                <a16:creationId xmlns:a16="http://schemas.microsoft.com/office/drawing/2014/main" id="{3D3A6B2A-BB88-6E01-4766-F52840F6E01A}"/>
              </a:ext>
            </a:extLst>
          </p:cNvPr>
          <p:cNvPicPr>
            <a:picLocks noChangeAspect="1"/>
          </p:cNvPicPr>
          <p:nvPr/>
        </p:nvPicPr>
        <p:blipFill>
          <a:blip r:embed="rId3"/>
          <a:stretch>
            <a:fillRect/>
          </a:stretch>
        </p:blipFill>
        <p:spPr>
          <a:xfrm>
            <a:off x="6591300" y="4199996"/>
            <a:ext cx="5211234" cy="1844675"/>
          </a:xfrm>
          <a:prstGeom prst="rect">
            <a:avLst/>
          </a:prstGeom>
          <a:ln>
            <a:noFill/>
          </a:ln>
          <a:effectLst>
            <a:outerShdw blurRad="292100" dist="139700" dir="2700000" algn="tl" rotWithShape="0">
              <a:srgbClr val="333333">
                <a:alpha val="65000"/>
              </a:srgbClr>
            </a:outerShdw>
          </a:effectLst>
        </p:spPr>
      </p:pic>
      <p:sp>
        <p:nvSpPr>
          <p:cNvPr id="6" name="Symbol zastępczy zawartości 2">
            <a:extLst>
              <a:ext uri="{FF2B5EF4-FFF2-40B4-BE49-F238E27FC236}">
                <a16:creationId xmlns:a16="http://schemas.microsoft.com/office/drawing/2014/main" id="{5594CDA2-1699-C533-2731-EFE15F96AAAC}"/>
              </a:ext>
            </a:extLst>
          </p:cNvPr>
          <p:cNvSpPr txBox="1">
            <a:spLocks/>
          </p:cNvSpPr>
          <p:nvPr/>
        </p:nvSpPr>
        <p:spPr>
          <a:xfrm>
            <a:off x="838200" y="1825625"/>
            <a:ext cx="5022850" cy="435133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l-PL" sz="2400">
                <a:latin typeface="Segoe UI"/>
                <a:cs typeface="Segoe UI"/>
              </a:rPr>
              <a:t>Przykład obsługi zapytania użytkownika za pomocą narzędzia </a:t>
            </a:r>
            <a:r>
              <a:rPr lang="pl-PL" sz="2400" err="1">
                <a:latin typeface="Segoe UI"/>
                <a:cs typeface="Segoe UI"/>
              </a:rPr>
              <a:t>Postman</a:t>
            </a:r>
            <a:r>
              <a:rPr lang="pl-PL" sz="2400">
                <a:latin typeface="Segoe UI"/>
                <a:cs typeface="Segoe UI"/>
              </a:rPr>
              <a:t> dla prostego modelu </a:t>
            </a:r>
            <a:r>
              <a:rPr lang="pl-PL" sz="2400" err="1">
                <a:latin typeface="Segoe UI"/>
                <a:cs typeface="Segoe UI"/>
              </a:rPr>
              <a:t>predykcyjengo</a:t>
            </a:r>
            <a:r>
              <a:rPr lang="pl-PL" sz="2400">
                <a:latin typeface="Segoe UI"/>
                <a:cs typeface="Segoe UI"/>
              </a:rPr>
              <a:t>.</a:t>
            </a:r>
            <a:endParaRPr lang="pl-PL"/>
          </a:p>
          <a:p>
            <a:pPr marL="0" indent="0">
              <a:buFont typeface="Arial" panose="020B0604020202020204" pitchFamily="34" charset="0"/>
              <a:buNone/>
            </a:pPr>
            <a:endParaRPr lang="pl-PL">
              <a:latin typeface="Aptos"/>
              <a:cs typeface="Segoe UI"/>
            </a:endParaRPr>
          </a:p>
          <a:p>
            <a:pPr marL="0" indent="0">
              <a:buFont typeface="Arial" panose="020B0604020202020204" pitchFamily="34" charset="0"/>
              <a:buNone/>
            </a:pPr>
            <a:endParaRPr lang="pl-PL"/>
          </a:p>
          <a:p>
            <a:pPr marL="0" indent="0">
              <a:buFont typeface="Arial" panose="020B0604020202020204" pitchFamily="34" charset="0"/>
              <a:buNone/>
            </a:pPr>
            <a:endParaRPr lang="pl-PL"/>
          </a:p>
          <a:p>
            <a:pPr marL="0" indent="0">
              <a:buFont typeface="Arial" panose="020B0604020202020204" pitchFamily="34" charset="0"/>
              <a:buNone/>
            </a:pPr>
            <a:endParaRPr lang="pl-PL"/>
          </a:p>
        </p:txBody>
      </p:sp>
    </p:spTree>
    <p:extLst>
      <p:ext uri="{BB962C8B-B14F-4D97-AF65-F5344CB8AC3E}">
        <p14:creationId xmlns:p14="http://schemas.microsoft.com/office/powerpoint/2010/main" val="11785284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11">
            <a:extLst>
              <a:ext uri="{FF2B5EF4-FFF2-40B4-BE49-F238E27FC236}">
                <a16:creationId xmlns:a16="http://schemas.microsoft.com/office/drawing/2014/main" id="{959C6B72-F8E6-4281-8F3E-93FC0DC980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ytuł 1">
            <a:extLst>
              <a:ext uri="{FF2B5EF4-FFF2-40B4-BE49-F238E27FC236}">
                <a16:creationId xmlns:a16="http://schemas.microsoft.com/office/drawing/2014/main" id="{26C9B186-0D0B-5EB4-46B9-15B450D2352A}"/>
              </a:ext>
            </a:extLst>
          </p:cNvPr>
          <p:cNvSpPr>
            <a:spLocks noGrp="1"/>
          </p:cNvSpPr>
          <p:nvPr>
            <p:ph type="title"/>
          </p:nvPr>
        </p:nvSpPr>
        <p:spPr>
          <a:xfrm>
            <a:off x="612648" y="365125"/>
            <a:ext cx="5295015" cy="2063808"/>
          </a:xfrm>
        </p:spPr>
        <p:txBody>
          <a:bodyPr anchor="b">
            <a:normAutofit/>
          </a:bodyPr>
          <a:lstStyle/>
          <a:p>
            <a:r>
              <a:rPr lang="pl-PL" sz="5400" b="1"/>
              <a:t>Dotychczasowy postęp front-end</a:t>
            </a:r>
          </a:p>
        </p:txBody>
      </p:sp>
      <p:pic>
        <p:nvPicPr>
          <p:cNvPr id="7" name="Obraz 6" descr="Obraz zawierający tekst, zrzut ekranu&#10;&#10;Opis wygenerowany automatycznie">
            <a:extLst>
              <a:ext uri="{FF2B5EF4-FFF2-40B4-BE49-F238E27FC236}">
                <a16:creationId xmlns:a16="http://schemas.microsoft.com/office/drawing/2014/main" id="{18E196CF-D94A-B069-9AB1-51E2249092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99681" y="365125"/>
            <a:ext cx="1207008" cy="2194560"/>
          </a:xfrm>
          <a:prstGeom prst="rect">
            <a:avLst/>
          </a:prstGeom>
        </p:spPr>
      </p:pic>
      <p:pic>
        <p:nvPicPr>
          <p:cNvPr id="5" name="Obraz 4" descr="Obraz zawierający clipart, Grafika, krąg, logo&#10;&#10;Opis wygenerowany automatycznie">
            <a:extLst>
              <a:ext uri="{FF2B5EF4-FFF2-40B4-BE49-F238E27FC236}">
                <a16:creationId xmlns:a16="http://schemas.microsoft.com/office/drawing/2014/main" id="{CAD64E86-42D2-E838-242D-F73F004AA5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60383" y="365125"/>
            <a:ext cx="2194560" cy="2194560"/>
          </a:xfrm>
          <a:prstGeom prst="rect">
            <a:avLst/>
          </a:prstGeom>
        </p:spPr>
      </p:pic>
      <p:sp>
        <p:nvSpPr>
          <p:cNvPr id="22" name="sketch line">
            <a:extLst>
              <a:ext uri="{FF2B5EF4-FFF2-40B4-BE49-F238E27FC236}">
                <a16:creationId xmlns:a16="http://schemas.microsoft.com/office/drawing/2014/main" id="{490234EE-E0D8-4805-9227-CCEAC60169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2650181"/>
            <a:ext cx="4343400" cy="18288"/>
          </a:xfrm>
          <a:custGeom>
            <a:avLst/>
            <a:gdLst>
              <a:gd name="connsiteX0" fmla="*/ 0 w 4343400"/>
              <a:gd name="connsiteY0" fmla="*/ 0 h 18288"/>
              <a:gd name="connsiteX1" fmla="*/ 577052 w 4343400"/>
              <a:gd name="connsiteY1" fmla="*/ 0 h 18288"/>
              <a:gd name="connsiteX2" fmla="*/ 1067235 w 4343400"/>
              <a:gd name="connsiteY2" fmla="*/ 0 h 18288"/>
              <a:gd name="connsiteX3" fmla="*/ 1600853 w 4343400"/>
              <a:gd name="connsiteY3" fmla="*/ 0 h 18288"/>
              <a:gd name="connsiteX4" fmla="*/ 2264773 w 4343400"/>
              <a:gd name="connsiteY4" fmla="*/ 0 h 18288"/>
              <a:gd name="connsiteX5" fmla="*/ 2841825 w 4343400"/>
              <a:gd name="connsiteY5" fmla="*/ 0 h 18288"/>
              <a:gd name="connsiteX6" fmla="*/ 3375442 w 4343400"/>
              <a:gd name="connsiteY6" fmla="*/ 0 h 18288"/>
              <a:gd name="connsiteX7" fmla="*/ 4343400 w 4343400"/>
              <a:gd name="connsiteY7" fmla="*/ 0 h 18288"/>
              <a:gd name="connsiteX8" fmla="*/ 4343400 w 4343400"/>
              <a:gd name="connsiteY8" fmla="*/ 18288 h 18288"/>
              <a:gd name="connsiteX9" fmla="*/ 3722914 w 4343400"/>
              <a:gd name="connsiteY9" fmla="*/ 18288 h 18288"/>
              <a:gd name="connsiteX10" fmla="*/ 3189297 w 4343400"/>
              <a:gd name="connsiteY10" fmla="*/ 18288 h 18288"/>
              <a:gd name="connsiteX11" fmla="*/ 2481943 w 4343400"/>
              <a:gd name="connsiteY11" fmla="*/ 18288 h 18288"/>
              <a:gd name="connsiteX12" fmla="*/ 1904891 w 4343400"/>
              <a:gd name="connsiteY12" fmla="*/ 18288 h 18288"/>
              <a:gd name="connsiteX13" fmla="*/ 1414707 w 4343400"/>
              <a:gd name="connsiteY13" fmla="*/ 18288 h 18288"/>
              <a:gd name="connsiteX14" fmla="*/ 750788 w 4343400"/>
              <a:gd name="connsiteY14" fmla="*/ 18288 h 18288"/>
              <a:gd name="connsiteX15" fmla="*/ 0 w 4343400"/>
              <a:gd name="connsiteY15" fmla="*/ 18288 h 18288"/>
              <a:gd name="connsiteX16" fmla="*/ 0 w 43434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43400" h="18288" fill="none" extrusionOk="0">
                <a:moveTo>
                  <a:pt x="0" y="0"/>
                </a:moveTo>
                <a:cubicBezTo>
                  <a:pt x="233209" y="-19550"/>
                  <a:pt x="330816" y="19068"/>
                  <a:pt x="577052" y="0"/>
                </a:cubicBezTo>
                <a:cubicBezTo>
                  <a:pt x="823288" y="-19068"/>
                  <a:pt x="875077" y="10360"/>
                  <a:pt x="1067235" y="0"/>
                </a:cubicBezTo>
                <a:cubicBezTo>
                  <a:pt x="1259393" y="-10360"/>
                  <a:pt x="1410699" y="2939"/>
                  <a:pt x="1600853" y="0"/>
                </a:cubicBezTo>
                <a:cubicBezTo>
                  <a:pt x="1791007" y="-2939"/>
                  <a:pt x="2101644" y="-26225"/>
                  <a:pt x="2264773" y="0"/>
                </a:cubicBezTo>
                <a:cubicBezTo>
                  <a:pt x="2427902" y="26225"/>
                  <a:pt x="2690426" y="-27726"/>
                  <a:pt x="2841825" y="0"/>
                </a:cubicBezTo>
                <a:cubicBezTo>
                  <a:pt x="2993224" y="27726"/>
                  <a:pt x="3172320" y="-18569"/>
                  <a:pt x="3375442" y="0"/>
                </a:cubicBezTo>
                <a:cubicBezTo>
                  <a:pt x="3578564" y="18569"/>
                  <a:pt x="4003119" y="21909"/>
                  <a:pt x="4343400" y="0"/>
                </a:cubicBezTo>
                <a:cubicBezTo>
                  <a:pt x="4343798" y="7429"/>
                  <a:pt x="4343380" y="10822"/>
                  <a:pt x="4343400" y="18288"/>
                </a:cubicBezTo>
                <a:cubicBezTo>
                  <a:pt x="4109047" y="14709"/>
                  <a:pt x="3996986" y="7919"/>
                  <a:pt x="3722914" y="18288"/>
                </a:cubicBezTo>
                <a:cubicBezTo>
                  <a:pt x="3448842" y="28657"/>
                  <a:pt x="3340973" y="29252"/>
                  <a:pt x="3189297" y="18288"/>
                </a:cubicBezTo>
                <a:cubicBezTo>
                  <a:pt x="3037621" y="7324"/>
                  <a:pt x="2636891" y="-9539"/>
                  <a:pt x="2481943" y="18288"/>
                </a:cubicBezTo>
                <a:cubicBezTo>
                  <a:pt x="2326995" y="46115"/>
                  <a:pt x="2131632" y="740"/>
                  <a:pt x="1904891" y="18288"/>
                </a:cubicBezTo>
                <a:cubicBezTo>
                  <a:pt x="1678150" y="35836"/>
                  <a:pt x="1575362" y="-3381"/>
                  <a:pt x="1414707" y="18288"/>
                </a:cubicBezTo>
                <a:cubicBezTo>
                  <a:pt x="1254052" y="39957"/>
                  <a:pt x="1051093" y="-335"/>
                  <a:pt x="750788" y="18288"/>
                </a:cubicBezTo>
                <a:cubicBezTo>
                  <a:pt x="450483" y="36911"/>
                  <a:pt x="293781" y="22900"/>
                  <a:pt x="0" y="18288"/>
                </a:cubicBezTo>
                <a:cubicBezTo>
                  <a:pt x="-591" y="13205"/>
                  <a:pt x="-663" y="6329"/>
                  <a:pt x="0" y="0"/>
                </a:cubicBezTo>
                <a:close/>
              </a:path>
              <a:path w="4343400" h="18288" stroke="0" extrusionOk="0">
                <a:moveTo>
                  <a:pt x="0" y="0"/>
                </a:moveTo>
                <a:cubicBezTo>
                  <a:pt x="212719" y="-28531"/>
                  <a:pt x="340561" y="-1164"/>
                  <a:pt x="577052" y="0"/>
                </a:cubicBezTo>
                <a:cubicBezTo>
                  <a:pt x="813543" y="1164"/>
                  <a:pt x="866967" y="-9376"/>
                  <a:pt x="1067235" y="0"/>
                </a:cubicBezTo>
                <a:cubicBezTo>
                  <a:pt x="1267503" y="9376"/>
                  <a:pt x="1485778" y="-20470"/>
                  <a:pt x="1774589" y="0"/>
                </a:cubicBezTo>
                <a:cubicBezTo>
                  <a:pt x="2063400" y="20470"/>
                  <a:pt x="2090152" y="-14502"/>
                  <a:pt x="2351641" y="0"/>
                </a:cubicBezTo>
                <a:cubicBezTo>
                  <a:pt x="2613130" y="14502"/>
                  <a:pt x="2802864" y="19125"/>
                  <a:pt x="2928693" y="0"/>
                </a:cubicBezTo>
                <a:cubicBezTo>
                  <a:pt x="3054522" y="-19125"/>
                  <a:pt x="3482611" y="-2038"/>
                  <a:pt x="3636046" y="0"/>
                </a:cubicBezTo>
                <a:cubicBezTo>
                  <a:pt x="3789481" y="2038"/>
                  <a:pt x="4012363" y="973"/>
                  <a:pt x="4343400" y="0"/>
                </a:cubicBezTo>
                <a:cubicBezTo>
                  <a:pt x="4342514" y="5429"/>
                  <a:pt x="4344221" y="14046"/>
                  <a:pt x="4343400" y="18288"/>
                </a:cubicBezTo>
                <a:cubicBezTo>
                  <a:pt x="4078870" y="-6138"/>
                  <a:pt x="4015967" y="29658"/>
                  <a:pt x="3809782" y="18288"/>
                </a:cubicBezTo>
                <a:cubicBezTo>
                  <a:pt x="3603597" y="6918"/>
                  <a:pt x="3495552" y="24439"/>
                  <a:pt x="3189297" y="18288"/>
                </a:cubicBezTo>
                <a:cubicBezTo>
                  <a:pt x="2883042" y="12137"/>
                  <a:pt x="2850610" y="32583"/>
                  <a:pt x="2568811" y="18288"/>
                </a:cubicBezTo>
                <a:cubicBezTo>
                  <a:pt x="2287012" y="3993"/>
                  <a:pt x="2279820" y="23580"/>
                  <a:pt x="1991759" y="18288"/>
                </a:cubicBezTo>
                <a:cubicBezTo>
                  <a:pt x="1703698" y="12996"/>
                  <a:pt x="1616455" y="23157"/>
                  <a:pt x="1284405" y="18288"/>
                </a:cubicBezTo>
                <a:cubicBezTo>
                  <a:pt x="952355" y="13419"/>
                  <a:pt x="783530" y="16053"/>
                  <a:pt x="577052" y="18288"/>
                </a:cubicBezTo>
                <a:cubicBezTo>
                  <a:pt x="370574" y="20523"/>
                  <a:pt x="173929" y="5195"/>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ymbol zastępczy zawartości 2">
            <a:extLst>
              <a:ext uri="{FF2B5EF4-FFF2-40B4-BE49-F238E27FC236}">
                <a16:creationId xmlns:a16="http://schemas.microsoft.com/office/drawing/2014/main" id="{10A15AA8-7DD9-15FE-C100-640EA3DA8E1D}"/>
              </a:ext>
            </a:extLst>
          </p:cNvPr>
          <p:cNvSpPr>
            <a:spLocks noGrp="1"/>
          </p:cNvSpPr>
          <p:nvPr>
            <p:ph idx="1"/>
          </p:nvPr>
        </p:nvSpPr>
        <p:spPr>
          <a:xfrm>
            <a:off x="612648" y="2908005"/>
            <a:ext cx="5295015" cy="3268957"/>
          </a:xfrm>
        </p:spPr>
        <p:txBody>
          <a:bodyPr vert="horz" lIns="91440" tIns="45720" rIns="91440" bIns="45720" rtlCol="0" anchor="t">
            <a:normAutofit/>
          </a:bodyPr>
          <a:lstStyle/>
          <a:p>
            <a:pPr marL="0" indent="0">
              <a:buNone/>
            </a:pPr>
            <a:r>
              <a:rPr lang="pl-PL" sz="2200"/>
              <a:t>Metodologia Design-</a:t>
            </a:r>
            <a:r>
              <a:rPr lang="pl-PL" sz="2200" err="1"/>
              <a:t>Build</a:t>
            </a:r>
            <a:r>
              <a:rPr lang="pl-PL" sz="2200"/>
              <a:t> i jej zalety:</a:t>
            </a:r>
          </a:p>
          <a:p>
            <a:r>
              <a:rPr lang="pl-PL" sz="2200">
                <a:ea typeface="+mn-lt"/>
                <a:cs typeface="+mn-lt"/>
              </a:rPr>
              <a:t>Określenie zamierzonych funkcjonalności</a:t>
            </a:r>
            <a:endParaRPr lang="pl-PL" sz="2200"/>
          </a:p>
          <a:p>
            <a:r>
              <a:rPr lang="pl-PL" sz="2200">
                <a:ea typeface="+mn-lt"/>
                <a:cs typeface="+mn-lt"/>
              </a:rPr>
              <a:t>Dostosowanie pod kątem dostępności i normalizacji</a:t>
            </a:r>
            <a:endParaRPr lang="pl-PL" sz="2200"/>
          </a:p>
          <a:p>
            <a:r>
              <a:rPr lang="pl-PL" sz="2200">
                <a:ea typeface="+mn-lt"/>
                <a:cs typeface="+mn-lt"/>
              </a:rPr>
              <a:t>Szybkie prototypowanie</a:t>
            </a:r>
            <a:endParaRPr lang="pl-PL" sz="2200"/>
          </a:p>
          <a:p>
            <a:endParaRPr lang="pl-PL" sz="2200"/>
          </a:p>
        </p:txBody>
      </p:sp>
      <p:pic>
        <p:nvPicPr>
          <p:cNvPr id="6" name="Obraz 5">
            <a:extLst>
              <a:ext uri="{FF2B5EF4-FFF2-40B4-BE49-F238E27FC236}">
                <a16:creationId xmlns:a16="http://schemas.microsoft.com/office/drawing/2014/main" id="{30449B58-9E01-743C-2B6D-4082D2C3C3A2}"/>
              </a:ext>
            </a:extLst>
          </p:cNvPr>
          <p:cNvPicPr>
            <a:picLocks noChangeAspect="1"/>
          </p:cNvPicPr>
          <p:nvPr/>
        </p:nvPicPr>
        <p:blipFill>
          <a:blip r:embed="rId4"/>
          <a:stretch>
            <a:fillRect/>
          </a:stretch>
        </p:blipFill>
        <p:spPr>
          <a:xfrm>
            <a:off x="6635117" y="2766251"/>
            <a:ext cx="5090614" cy="3410711"/>
          </a:xfrm>
          <a:prstGeom prst="rect">
            <a:avLst/>
          </a:prstGeom>
        </p:spPr>
      </p:pic>
    </p:spTree>
    <p:extLst>
      <p:ext uri="{BB962C8B-B14F-4D97-AF65-F5344CB8AC3E}">
        <p14:creationId xmlns:p14="http://schemas.microsoft.com/office/powerpoint/2010/main" val="15278055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5" name="Rectangle 19">
            <a:extLst>
              <a:ext uri="{FF2B5EF4-FFF2-40B4-BE49-F238E27FC236}">
                <a16:creationId xmlns:a16="http://schemas.microsoft.com/office/drawing/2014/main" id="{F35DB090-93B5-4581-8D71-BB3839684B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Shape 21">
            <a:extLst>
              <a:ext uri="{FF2B5EF4-FFF2-40B4-BE49-F238E27FC236}">
                <a16:creationId xmlns:a16="http://schemas.microsoft.com/office/drawing/2014/main" id="{A0DE92DF-4769-4DE9-93FD-EE3127185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19619" y="0"/>
            <a:ext cx="7472381" cy="6858000"/>
          </a:xfrm>
          <a:custGeom>
            <a:avLst/>
            <a:gdLst>
              <a:gd name="connsiteX0" fmla="*/ 1232666 w 7472381"/>
              <a:gd name="connsiteY0" fmla="*/ 0 h 6886575"/>
              <a:gd name="connsiteX1" fmla="*/ 7472381 w 7472381"/>
              <a:gd name="connsiteY1" fmla="*/ 0 h 6886575"/>
              <a:gd name="connsiteX2" fmla="*/ 7472381 w 7472381"/>
              <a:gd name="connsiteY2" fmla="*/ 814388 h 6886575"/>
              <a:gd name="connsiteX3" fmla="*/ 7472381 w 7472381"/>
              <a:gd name="connsiteY3" fmla="*/ 6411516 h 6886575"/>
              <a:gd name="connsiteX4" fmla="*/ 7472381 w 7472381"/>
              <a:gd name="connsiteY4" fmla="*/ 6886575 h 6886575"/>
              <a:gd name="connsiteX5" fmla="*/ 6992676 w 7472381"/>
              <a:gd name="connsiteY5" fmla="*/ 6886575 h 6886575"/>
              <a:gd name="connsiteX6" fmla="*/ 1946893 w 7472381"/>
              <a:gd name="connsiteY6" fmla="*/ 6886575 h 6886575"/>
              <a:gd name="connsiteX7" fmla="*/ 1506276 w 7472381"/>
              <a:gd name="connsiteY7" fmla="*/ 6686550 h 6886575"/>
              <a:gd name="connsiteX8" fmla="*/ 1314394 w 7472381"/>
              <a:gd name="connsiteY8" fmla="*/ 6457949 h 6886575"/>
              <a:gd name="connsiteX9" fmla="*/ 1246880 w 7472381"/>
              <a:gd name="connsiteY9" fmla="*/ 6393656 h 6886575"/>
              <a:gd name="connsiteX10" fmla="*/ 1079872 w 7472381"/>
              <a:gd name="connsiteY10" fmla="*/ 6307931 h 6886575"/>
              <a:gd name="connsiteX11" fmla="*/ 788495 w 7472381"/>
              <a:gd name="connsiteY11" fmla="*/ 6125765 h 6886575"/>
              <a:gd name="connsiteX12" fmla="*/ 895097 w 7472381"/>
              <a:gd name="connsiteY12" fmla="*/ 6082903 h 6886575"/>
              <a:gd name="connsiteX13" fmla="*/ 1204239 w 7472381"/>
              <a:gd name="connsiteY13" fmla="*/ 6193631 h 6886575"/>
              <a:gd name="connsiteX14" fmla="*/ 1428102 w 7472381"/>
              <a:gd name="connsiteY14" fmla="*/ 6222206 h 6886575"/>
              <a:gd name="connsiteX15" fmla="*/ 1111852 w 7472381"/>
              <a:gd name="connsiteY15" fmla="*/ 6029325 h 6886575"/>
              <a:gd name="connsiteX16" fmla="*/ 806262 w 7472381"/>
              <a:gd name="connsiteY16" fmla="*/ 5779294 h 6886575"/>
              <a:gd name="connsiteX17" fmla="*/ 1040785 w 7472381"/>
              <a:gd name="connsiteY17" fmla="*/ 5825728 h 6886575"/>
              <a:gd name="connsiteX18" fmla="*/ 1051445 w 7472381"/>
              <a:gd name="connsiteY18" fmla="*/ 5793581 h 6886575"/>
              <a:gd name="connsiteX19" fmla="*/ 845349 w 7472381"/>
              <a:gd name="connsiteY19" fmla="*/ 5497115 h 6886575"/>
              <a:gd name="connsiteX20" fmla="*/ 745855 w 7472381"/>
              <a:gd name="connsiteY20" fmla="*/ 5375672 h 6886575"/>
              <a:gd name="connsiteX21" fmla="*/ 291024 w 7472381"/>
              <a:gd name="connsiteY21" fmla="*/ 5014913 h 6886575"/>
              <a:gd name="connsiteX22" fmla="*/ 724535 w 7472381"/>
              <a:gd name="connsiteY22" fmla="*/ 5175647 h 6886575"/>
              <a:gd name="connsiteX23" fmla="*/ 276811 w 7472381"/>
              <a:gd name="connsiteY23" fmla="*/ 4825603 h 6886575"/>
              <a:gd name="connsiteX24" fmla="*/ 60055 w 7472381"/>
              <a:gd name="connsiteY24" fmla="*/ 4697016 h 6886575"/>
              <a:gd name="connsiteX25" fmla="*/ 6755 w 7472381"/>
              <a:gd name="connsiteY25" fmla="*/ 4622006 h 6886575"/>
              <a:gd name="connsiteX26" fmla="*/ 102696 w 7472381"/>
              <a:gd name="connsiteY26" fmla="*/ 4604146 h 6886575"/>
              <a:gd name="connsiteX27" fmla="*/ 397625 w 7472381"/>
              <a:gd name="connsiteY27" fmla="*/ 4632722 h 6886575"/>
              <a:gd name="connsiteX28" fmla="*/ 31628 w 7472381"/>
              <a:gd name="connsiteY28" fmla="*/ 4396978 h 6886575"/>
              <a:gd name="connsiteX29" fmla="*/ 305237 w 7472381"/>
              <a:gd name="connsiteY29" fmla="*/ 4432697 h 6886575"/>
              <a:gd name="connsiteX30" fmla="*/ 383412 w 7472381"/>
              <a:gd name="connsiteY30" fmla="*/ 4339828 h 6886575"/>
              <a:gd name="connsiteX31" fmla="*/ 511333 w 7472381"/>
              <a:gd name="connsiteY31" fmla="*/ 4189810 h 6886575"/>
              <a:gd name="connsiteX32" fmla="*/ 600167 w 7472381"/>
              <a:gd name="connsiteY32" fmla="*/ 4107656 h 6886575"/>
              <a:gd name="connsiteX33" fmla="*/ 635701 w 7472381"/>
              <a:gd name="connsiteY33" fmla="*/ 3843337 h 6886575"/>
              <a:gd name="connsiteX34" fmla="*/ 561080 w 7472381"/>
              <a:gd name="connsiteY34" fmla="*/ 3554015 h 6886575"/>
              <a:gd name="connsiteX35" fmla="*/ 354985 w 7472381"/>
              <a:gd name="connsiteY35" fmla="*/ 3407569 h 6886575"/>
              <a:gd name="connsiteX36" fmla="*/ 415392 w 7472381"/>
              <a:gd name="connsiteY36" fmla="*/ 3243263 h 6886575"/>
              <a:gd name="connsiteX37" fmla="*/ 852456 w 7472381"/>
              <a:gd name="connsiteY37" fmla="*/ 3343275 h 6886575"/>
              <a:gd name="connsiteX38" fmla="*/ 202190 w 7472381"/>
              <a:gd name="connsiteY38" fmla="*/ 2953940 h 6886575"/>
              <a:gd name="connsiteX39" fmla="*/ 312344 w 7472381"/>
              <a:gd name="connsiteY39" fmla="*/ 2936081 h 6886575"/>
              <a:gd name="connsiteX40" fmla="*/ 706768 w 7472381"/>
              <a:gd name="connsiteY40" fmla="*/ 2714625 h 6886575"/>
              <a:gd name="connsiteX41" fmla="*/ 728088 w 7472381"/>
              <a:gd name="connsiteY41" fmla="*/ 2703909 h 6886575"/>
              <a:gd name="connsiteX42" fmla="*/ 795602 w 7472381"/>
              <a:gd name="connsiteY42" fmla="*/ 2564606 h 6886575"/>
              <a:gd name="connsiteX43" fmla="*/ 1008804 w 7472381"/>
              <a:gd name="connsiteY43" fmla="*/ 2543175 h 6886575"/>
              <a:gd name="connsiteX44" fmla="*/ 1186473 w 7472381"/>
              <a:gd name="connsiteY44" fmla="*/ 2575322 h 6886575"/>
              <a:gd name="connsiteX45" fmla="*/ 1378355 w 7472381"/>
              <a:gd name="connsiteY45" fmla="*/ 2536031 h 6886575"/>
              <a:gd name="connsiteX46" fmla="*/ 1548916 w 7472381"/>
              <a:gd name="connsiteY46" fmla="*/ 2553891 h 6886575"/>
              <a:gd name="connsiteX47" fmla="*/ 1694604 w 7472381"/>
              <a:gd name="connsiteY47" fmla="*/ 2528888 h 6886575"/>
              <a:gd name="connsiteX48" fmla="*/ 1552469 w 7472381"/>
              <a:gd name="connsiteY48" fmla="*/ 2411015 h 6886575"/>
              <a:gd name="connsiteX49" fmla="*/ 1353481 w 7472381"/>
              <a:gd name="connsiteY49" fmla="*/ 2411015 h 6886575"/>
              <a:gd name="connsiteX50" fmla="*/ 1211346 w 7472381"/>
              <a:gd name="connsiteY50" fmla="*/ 2336007 h 6886575"/>
              <a:gd name="connsiteX51" fmla="*/ 1076318 w 7472381"/>
              <a:gd name="connsiteY51" fmla="*/ 2200275 h 6886575"/>
              <a:gd name="connsiteX52" fmla="*/ 600167 w 7472381"/>
              <a:gd name="connsiteY52" fmla="*/ 1982390 h 6886575"/>
              <a:gd name="connsiteX53" fmla="*/ 514886 w 7472381"/>
              <a:gd name="connsiteY53" fmla="*/ 1900238 h 6886575"/>
              <a:gd name="connsiteX54" fmla="*/ 1872273 w 7472381"/>
              <a:gd name="connsiteY54" fmla="*/ 2218135 h 6886575"/>
              <a:gd name="connsiteX55" fmla="*/ 1452975 w 7472381"/>
              <a:gd name="connsiteY55" fmla="*/ 2085975 h 6886575"/>
              <a:gd name="connsiteX56" fmla="*/ 1737245 w 7472381"/>
              <a:gd name="connsiteY56" fmla="*/ 2110978 h 6886575"/>
              <a:gd name="connsiteX57" fmla="*/ 1893593 w 7472381"/>
              <a:gd name="connsiteY57" fmla="*/ 2021681 h 6886575"/>
              <a:gd name="connsiteX58" fmla="*/ 1893593 w 7472381"/>
              <a:gd name="connsiteY58" fmla="*/ 1993106 h 6886575"/>
              <a:gd name="connsiteX59" fmla="*/ 1776332 w 7472381"/>
              <a:gd name="connsiteY59" fmla="*/ 1910953 h 6886575"/>
              <a:gd name="connsiteX60" fmla="*/ 1708818 w 7472381"/>
              <a:gd name="connsiteY60" fmla="*/ 1857375 h 6886575"/>
              <a:gd name="connsiteX61" fmla="*/ 1524043 w 7472381"/>
              <a:gd name="connsiteY61" fmla="*/ 1664493 h 6886575"/>
              <a:gd name="connsiteX62" fmla="*/ 1655517 w 7472381"/>
              <a:gd name="connsiteY62" fmla="*/ 1643062 h 6886575"/>
              <a:gd name="connsiteX63" fmla="*/ 1705264 w 7472381"/>
              <a:gd name="connsiteY63" fmla="*/ 1603772 h 6886575"/>
              <a:gd name="connsiteX64" fmla="*/ 1669731 w 7472381"/>
              <a:gd name="connsiteY64" fmla="*/ 1546622 h 6886575"/>
              <a:gd name="connsiteX65" fmla="*/ 1261093 w 7472381"/>
              <a:gd name="connsiteY65" fmla="*/ 1371600 h 6886575"/>
              <a:gd name="connsiteX66" fmla="*/ 1229113 w 7472381"/>
              <a:gd name="connsiteY66" fmla="*/ 1235869 h 6886575"/>
              <a:gd name="connsiteX67" fmla="*/ 1307287 w 7472381"/>
              <a:gd name="connsiteY67" fmla="*/ 1214437 h 6886575"/>
              <a:gd name="connsiteX68" fmla="*/ 1396121 w 7472381"/>
              <a:gd name="connsiteY68" fmla="*/ 1225153 h 6886575"/>
              <a:gd name="connsiteX69" fmla="*/ 1325054 w 7472381"/>
              <a:gd name="connsiteY69" fmla="*/ 1117997 h 6886575"/>
              <a:gd name="connsiteX70" fmla="*/ 1037231 w 7472381"/>
              <a:gd name="connsiteY70" fmla="*/ 1010841 h 6886575"/>
              <a:gd name="connsiteX71" fmla="*/ 983931 w 7472381"/>
              <a:gd name="connsiteY71" fmla="*/ 953690 h 6886575"/>
              <a:gd name="connsiteX72" fmla="*/ 1054998 w 7472381"/>
              <a:gd name="connsiteY72" fmla="*/ 925115 h 6886575"/>
              <a:gd name="connsiteX73" fmla="*/ 1108299 w 7472381"/>
              <a:gd name="connsiteY73" fmla="*/ 914400 h 6886575"/>
              <a:gd name="connsiteX74" fmla="*/ 6755 w 7472381"/>
              <a:gd name="connsiteY74" fmla="*/ 467915 h 6886575"/>
              <a:gd name="connsiteX75" fmla="*/ 255490 w 7472381"/>
              <a:gd name="connsiteY75" fmla="*/ 464344 h 6886575"/>
              <a:gd name="connsiteX76" fmla="*/ 500673 w 7472381"/>
              <a:gd name="connsiteY76" fmla="*/ 535781 h 6886575"/>
              <a:gd name="connsiteX77" fmla="*/ 760069 w 7472381"/>
              <a:gd name="connsiteY77" fmla="*/ 525066 h 6886575"/>
              <a:gd name="connsiteX78" fmla="*/ 1005251 w 7472381"/>
              <a:gd name="connsiteY78" fmla="*/ 560785 h 6886575"/>
              <a:gd name="connsiteX79" fmla="*/ 1218453 w 7472381"/>
              <a:gd name="connsiteY79" fmla="*/ 560785 h 6886575"/>
              <a:gd name="connsiteX80" fmla="*/ 1019464 w 7472381"/>
              <a:gd name="connsiteY80" fmla="*/ 507206 h 6886575"/>
              <a:gd name="connsiteX81" fmla="*/ 944844 w 7472381"/>
              <a:gd name="connsiteY81" fmla="*/ 417909 h 6886575"/>
              <a:gd name="connsiteX82" fmla="*/ 969717 w 7472381"/>
              <a:gd name="connsiteY82" fmla="*/ 335757 h 6886575"/>
              <a:gd name="connsiteX83" fmla="*/ 1051445 w 7472381"/>
              <a:gd name="connsiteY83" fmla="*/ 360759 h 6886575"/>
              <a:gd name="connsiteX84" fmla="*/ 1147386 w 7472381"/>
              <a:gd name="connsiteY84" fmla="*/ 453629 h 6886575"/>
              <a:gd name="connsiteX85" fmla="*/ 1168706 w 7472381"/>
              <a:gd name="connsiteY85" fmla="*/ 396478 h 6886575"/>
              <a:gd name="connsiteX86" fmla="*/ 1225560 w 7472381"/>
              <a:gd name="connsiteY86" fmla="*/ 353615 h 6886575"/>
              <a:gd name="connsiteX87" fmla="*/ 1552469 w 7472381"/>
              <a:gd name="connsiteY87" fmla="*/ 375047 h 6886575"/>
              <a:gd name="connsiteX88" fmla="*/ 1335714 w 7472381"/>
              <a:gd name="connsiteY88" fmla="*/ 192881 h 6886575"/>
              <a:gd name="connsiteX89" fmla="*/ 1197133 w 7472381"/>
              <a:gd name="connsiteY89" fmla="*/ 164306 h 6886575"/>
              <a:gd name="connsiteX90" fmla="*/ 1165153 w 7472381"/>
              <a:gd name="connsiteY90" fmla="*/ 89297 h 6886575"/>
              <a:gd name="connsiteX91" fmla="*/ 1229113 w 7472381"/>
              <a:gd name="connsiteY91" fmla="*/ 71437 h 6886575"/>
              <a:gd name="connsiteX92" fmla="*/ 1548916 w 7472381"/>
              <a:gd name="connsiteY92" fmla="*/ 135731 h 6886575"/>
              <a:gd name="connsiteX93" fmla="*/ 1602217 w 7472381"/>
              <a:gd name="connsiteY93" fmla="*/ 110728 h 6886575"/>
              <a:gd name="connsiteX94" fmla="*/ 1232666 w 7472381"/>
              <a:gd name="connsiteY94" fmla="*/ 0 h 6886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7472381" h="6886575">
                <a:moveTo>
                  <a:pt x="1232666" y="0"/>
                </a:moveTo>
                <a:lnTo>
                  <a:pt x="7472381" y="0"/>
                </a:lnTo>
                <a:lnTo>
                  <a:pt x="7472381" y="814388"/>
                </a:lnTo>
                <a:lnTo>
                  <a:pt x="7472381" y="6411516"/>
                </a:lnTo>
                <a:lnTo>
                  <a:pt x="7472381" y="6886575"/>
                </a:lnTo>
                <a:lnTo>
                  <a:pt x="6992676" y="6886575"/>
                </a:lnTo>
                <a:lnTo>
                  <a:pt x="1946893" y="6886575"/>
                </a:lnTo>
                <a:cubicBezTo>
                  <a:pt x="1801205" y="6815137"/>
                  <a:pt x="1662624" y="6729412"/>
                  <a:pt x="1506276" y="6686550"/>
                </a:cubicBezTo>
                <a:cubicBezTo>
                  <a:pt x="1399675" y="6657975"/>
                  <a:pt x="1296627" y="6607969"/>
                  <a:pt x="1314394" y="6457949"/>
                </a:cubicBezTo>
                <a:cubicBezTo>
                  <a:pt x="1317947" y="6415087"/>
                  <a:pt x="1289520" y="6382941"/>
                  <a:pt x="1246880" y="6393656"/>
                </a:cubicBezTo>
                <a:cubicBezTo>
                  <a:pt x="1165153" y="6415087"/>
                  <a:pt x="1126065" y="6354365"/>
                  <a:pt x="1079872" y="6307931"/>
                </a:cubicBezTo>
                <a:cubicBezTo>
                  <a:pt x="998144" y="6225779"/>
                  <a:pt x="919970" y="6140052"/>
                  <a:pt x="788495" y="6125765"/>
                </a:cubicBezTo>
                <a:cubicBezTo>
                  <a:pt x="813369" y="6061471"/>
                  <a:pt x="856009" y="6068615"/>
                  <a:pt x="895097" y="6082903"/>
                </a:cubicBezTo>
                <a:cubicBezTo>
                  <a:pt x="998144" y="6118622"/>
                  <a:pt x="1101192" y="6157912"/>
                  <a:pt x="1204239" y="6193631"/>
                </a:cubicBezTo>
                <a:cubicBezTo>
                  <a:pt x="1271754" y="6215062"/>
                  <a:pt x="1339267" y="6247209"/>
                  <a:pt x="1428102" y="6222206"/>
                </a:cubicBezTo>
                <a:cubicBezTo>
                  <a:pt x="1349928" y="6093619"/>
                  <a:pt x="1218453" y="6068615"/>
                  <a:pt x="1111852" y="6029325"/>
                </a:cubicBezTo>
                <a:cubicBezTo>
                  <a:pt x="980377" y="5979319"/>
                  <a:pt x="902203" y="5886450"/>
                  <a:pt x="806262" y="5779294"/>
                </a:cubicBezTo>
                <a:cubicBezTo>
                  <a:pt x="902203" y="5750719"/>
                  <a:pt x="962610" y="5829300"/>
                  <a:pt x="1040785" y="5825728"/>
                </a:cubicBezTo>
                <a:cubicBezTo>
                  <a:pt x="1044338" y="5815012"/>
                  <a:pt x="1051445" y="5793581"/>
                  <a:pt x="1051445" y="5793581"/>
                </a:cubicBezTo>
                <a:cubicBezTo>
                  <a:pt x="923523" y="5736431"/>
                  <a:pt x="866670" y="5629275"/>
                  <a:pt x="845349" y="5497115"/>
                </a:cubicBezTo>
                <a:cubicBezTo>
                  <a:pt x="838243" y="5429250"/>
                  <a:pt x="792049" y="5407819"/>
                  <a:pt x="745855" y="5375672"/>
                </a:cubicBezTo>
                <a:cubicBezTo>
                  <a:pt x="589507" y="5264943"/>
                  <a:pt x="422499" y="5164931"/>
                  <a:pt x="291024" y="5014913"/>
                </a:cubicBezTo>
                <a:cubicBezTo>
                  <a:pt x="443819" y="5032771"/>
                  <a:pt x="564633" y="5132784"/>
                  <a:pt x="724535" y="5175647"/>
                </a:cubicBezTo>
                <a:cubicBezTo>
                  <a:pt x="596614" y="5011340"/>
                  <a:pt x="429605" y="4925615"/>
                  <a:pt x="276811" y="4825603"/>
                </a:cubicBezTo>
                <a:cubicBezTo>
                  <a:pt x="205743" y="4779169"/>
                  <a:pt x="141783" y="4722018"/>
                  <a:pt x="60055" y="4697016"/>
                </a:cubicBezTo>
                <a:cubicBezTo>
                  <a:pt x="31628" y="4689872"/>
                  <a:pt x="-18119" y="4672013"/>
                  <a:pt x="6755" y="4622006"/>
                </a:cubicBezTo>
                <a:cubicBezTo>
                  <a:pt x="28075" y="4579144"/>
                  <a:pt x="67162" y="4593432"/>
                  <a:pt x="102696" y="4604146"/>
                </a:cubicBezTo>
                <a:cubicBezTo>
                  <a:pt x="187976" y="4632722"/>
                  <a:pt x="280364" y="4632722"/>
                  <a:pt x="397625" y="4632722"/>
                </a:cubicBezTo>
                <a:cubicBezTo>
                  <a:pt x="298131" y="4496990"/>
                  <a:pt x="116909" y="4539853"/>
                  <a:pt x="31628" y="4396978"/>
                </a:cubicBezTo>
                <a:cubicBezTo>
                  <a:pt x="138229" y="4371976"/>
                  <a:pt x="219957" y="4421982"/>
                  <a:pt x="305237" y="4432697"/>
                </a:cubicBezTo>
                <a:cubicBezTo>
                  <a:pt x="383412" y="4443413"/>
                  <a:pt x="401178" y="4418409"/>
                  <a:pt x="383412" y="4339828"/>
                </a:cubicBezTo>
                <a:cubicBezTo>
                  <a:pt x="354985" y="4218385"/>
                  <a:pt x="397625" y="4157662"/>
                  <a:pt x="511333" y="4189810"/>
                </a:cubicBezTo>
                <a:cubicBezTo>
                  <a:pt x="617934" y="4221956"/>
                  <a:pt x="628594" y="4175522"/>
                  <a:pt x="600167" y="4107656"/>
                </a:cubicBezTo>
                <a:cubicBezTo>
                  <a:pt x="557527" y="4007644"/>
                  <a:pt x="603720" y="3929063"/>
                  <a:pt x="635701" y="3843337"/>
                </a:cubicBezTo>
                <a:cubicBezTo>
                  <a:pt x="685448" y="3714750"/>
                  <a:pt x="664128" y="3650456"/>
                  <a:pt x="561080" y="3554015"/>
                </a:cubicBezTo>
                <a:cubicBezTo>
                  <a:pt x="500673" y="3500438"/>
                  <a:pt x="440265" y="3454003"/>
                  <a:pt x="354985" y="3407569"/>
                </a:cubicBezTo>
                <a:cubicBezTo>
                  <a:pt x="550420" y="3382565"/>
                  <a:pt x="347878" y="3296841"/>
                  <a:pt x="415392" y="3243263"/>
                </a:cubicBezTo>
                <a:cubicBezTo>
                  <a:pt x="553973" y="3221831"/>
                  <a:pt x="664128" y="3393282"/>
                  <a:pt x="852456" y="3343275"/>
                </a:cubicBezTo>
                <a:cubicBezTo>
                  <a:pt x="625041" y="3196828"/>
                  <a:pt x="369198" y="3150393"/>
                  <a:pt x="202190" y="2953940"/>
                </a:cubicBezTo>
                <a:cubicBezTo>
                  <a:pt x="241277" y="2911078"/>
                  <a:pt x="280364" y="2953940"/>
                  <a:pt x="312344" y="2936081"/>
                </a:cubicBezTo>
                <a:cubicBezTo>
                  <a:pt x="312344" y="2925365"/>
                  <a:pt x="685448" y="2993232"/>
                  <a:pt x="706768" y="2714625"/>
                </a:cubicBezTo>
                <a:cubicBezTo>
                  <a:pt x="713875" y="2714625"/>
                  <a:pt x="720982" y="2714625"/>
                  <a:pt x="728088" y="2703909"/>
                </a:cubicBezTo>
                <a:cubicBezTo>
                  <a:pt x="767175" y="2664619"/>
                  <a:pt x="731642" y="2571750"/>
                  <a:pt x="795602" y="2564606"/>
                </a:cubicBezTo>
                <a:cubicBezTo>
                  <a:pt x="866670" y="2557462"/>
                  <a:pt x="934184" y="2525315"/>
                  <a:pt x="1008804" y="2543175"/>
                </a:cubicBezTo>
                <a:cubicBezTo>
                  <a:pt x="1065658" y="2557462"/>
                  <a:pt x="1126065" y="2575322"/>
                  <a:pt x="1186473" y="2575322"/>
                </a:cubicBezTo>
                <a:cubicBezTo>
                  <a:pt x="1250433" y="2575322"/>
                  <a:pt x="1339267" y="2696766"/>
                  <a:pt x="1378355" y="2536031"/>
                </a:cubicBezTo>
                <a:cubicBezTo>
                  <a:pt x="1378355" y="2528888"/>
                  <a:pt x="1488509" y="2546747"/>
                  <a:pt x="1548916" y="2553891"/>
                </a:cubicBezTo>
                <a:cubicBezTo>
                  <a:pt x="1598663" y="2561035"/>
                  <a:pt x="1659071" y="2593181"/>
                  <a:pt x="1694604" y="2528888"/>
                </a:cubicBezTo>
                <a:cubicBezTo>
                  <a:pt x="1712371" y="2489596"/>
                  <a:pt x="1627090" y="2418159"/>
                  <a:pt x="1552469" y="2411015"/>
                </a:cubicBezTo>
                <a:cubicBezTo>
                  <a:pt x="1484956" y="2403872"/>
                  <a:pt x="1417442" y="2396728"/>
                  <a:pt x="1353481" y="2411015"/>
                </a:cubicBezTo>
                <a:cubicBezTo>
                  <a:pt x="1275307" y="2428875"/>
                  <a:pt x="1232666" y="2400300"/>
                  <a:pt x="1211346" y="2336007"/>
                </a:cubicBezTo>
                <a:cubicBezTo>
                  <a:pt x="1186473" y="2268141"/>
                  <a:pt x="1140279" y="2232422"/>
                  <a:pt x="1076318" y="2200275"/>
                </a:cubicBezTo>
                <a:cubicBezTo>
                  <a:pt x="919970" y="2121694"/>
                  <a:pt x="770729" y="2028825"/>
                  <a:pt x="600167" y="1982390"/>
                </a:cubicBezTo>
                <a:cubicBezTo>
                  <a:pt x="568187" y="1975246"/>
                  <a:pt x="529100" y="1960959"/>
                  <a:pt x="514886" y="1900238"/>
                </a:cubicBezTo>
                <a:cubicBezTo>
                  <a:pt x="976824" y="1993106"/>
                  <a:pt x="1396121" y="2232422"/>
                  <a:pt x="1872273" y="2218135"/>
                </a:cubicBezTo>
                <a:cubicBezTo>
                  <a:pt x="1744351" y="2143125"/>
                  <a:pt x="1591557" y="2139554"/>
                  <a:pt x="1452975" y="2085975"/>
                </a:cubicBezTo>
                <a:cubicBezTo>
                  <a:pt x="1552469" y="2046685"/>
                  <a:pt x="1644857" y="2089547"/>
                  <a:pt x="1737245" y="2110978"/>
                </a:cubicBezTo>
                <a:cubicBezTo>
                  <a:pt x="1815419" y="2128837"/>
                  <a:pt x="1886486" y="2132410"/>
                  <a:pt x="1893593" y="2021681"/>
                </a:cubicBezTo>
                <a:cubicBezTo>
                  <a:pt x="1893593" y="2010965"/>
                  <a:pt x="1893593" y="2003821"/>
                  <a:pt x="1893593" y="1993106"/>
                </a:cubicBezTo>
                <a:cubicBezTo>
                  <a:pt x="1865166" y="1946672"/>
                  <a:pt x="1826079" y="1925240"/>
                  <a:pt x="1776332" y="1910953"/>
                </a:cubicBezTo>
                <a:cubicBezTo>
                  <a:pt x="1747905" y="1903809"/>
                  <a:pt x="1708818" y="1889522"/>
                  <a:pt x="1708818" y="1857375"/>
                </a:cubicBezTo>
                <a:cubicBezTo>
                  <a:pt x="1712371" y="1735931"/>
                  <a:pt x="1616430" y="1700212"/>
                  <a:pt x="1524043" y="1664493"/>
                </a:cubicBezTo>
                <a:cubicBezTo>
                  <a:pt x="1573790" y="1603772"/>
                  <a:pt x="1616430" y="1646635"/>
                  <a:pt x="1655517" y="1643062"/>
                </a:cubicBezTo>
                <a:cubicBezTo>
                  <a:pt x="1680391" y="1639491"/>
                  <a:pt x="1705264" y="1635919"/>
                  <a:pt x="1705264" y="1603772"/>
                </a:cubicBezTo>
                <a:cubicBezTo>
                  <a:pt x="1705264" y="1578769"/>
                  <a:pt x="1694604" y="1546622"/>
                  <a:pt x="1669731" y="1546622"/>
                </a:cubicBezTo>
                <a:cubicBezTo>
                  <a:pt x="1513383" y="1543050"/>
                  <a:pt x="1424548" y="1371600"/>
                  <a:pt x="1261093" y="1371600"/>
                </a:cubicBezTo>
                <a:cubicBezTo>
                  <a:pt x="1161599" y="1371600"/>
                  <a:pt x="1310841" y="1275159"/>
                  <a:pt x="1229113" y="1235869"/>
                </a:cubicBezTo>
                <a:cubicBezTo>
                  <a:pt x="1211346" y="1225153"/>
                  <a:pt x="1278860" y="1210866"/>
                  <a:pt x="1307287" y="1214437"/>
                </a:cubicBezTo>
                <a:cubicBezTo>
                  <a:pt x="1335714" y="1218009"/>
                  <a:pt x="1360588" y="1243013"/>
                  <a:pt x="1396121" y="1225153"/>
                </a:cubicBezTo>
                <a:cubicBezTo>
                  <a:pt x="1413888" y="1160860"/>
                  <a:pt x="1367694" y="1135856"/>
                  <a:pt x="1325054" y="1117997"/>
                </a:cubicBezTo>
                <a:cubicBezTo>
                  <a:pt x="1232666" y="1075135"/>
                  <a:pt x="1140279" y="1025129"/>
                  <a:pt x="1037231" y="1010841"/>
                </a:cubicBezTo>
                <a:cubicBezTo>
                  <a:pt x="1001698" y="1007269"/>
                  <a:pt x="980377" y="989409"/>
                  <a:pt x="983931" y="953690"/>
                </a:cubicBezTo>
                <a:cubicBezTo>
                  <a:pt x="991037" y="907256"/>
                  <a:pt x="1026571" y="921544"/>
                  <a:pt x="1054998" y="925115"/>
                </a:cubicBezTo>
                <a:cubicBezTo>
                  <a:pt x="1072765" y="928688"/>
                  <a:pt x="1090532" y="939403"/>
                  <a:pt x="1108299" y="914400"/>
                </a:cubicBezTo>
                <a:cubicBezTo>
                  <a:pt x="692555" y="660797"/>
                  <a:pt x="472246" y="675085"/>
                  <a:pt x="6755" y="467915"/>
                </a:cubicBezTo>
                <a:cubicBezTo>
                  <a:pt x="109802" y="428625"/>
                  <a:pt x="184423" y="457200"/>
                  <a:pt x="255490" y="464344"/>
                </a:cubicBezTo>
                <a:cubicBezTo>
                  <a:pt x="433159" y="482203"/>
                  <a:pt x="323004" y="514350"/>
                  <a:pt x="500673" y="535781"/>
                </a:cubicBezTo>
                <a:cubicBezTo>
                  <a:pt x="585954" y="546497"/>
                  <a:pt x="664128" y="582216"/>
                  <a:pt x="760069" y="525066"/>
                </a:cubicBezTo>
                <a:cubicBezTo>
                  <a:pt x="824029" y="485775"/>
                  <a:pt x="927077" y="528637"/>
                  <a:pt x="1005251" y="560785"/>
                </a:cubicBezTo>
                <a:cubicBezTo>
                  <a:pt x="1069212" y="589360"/>
                  <a:pt x="1133172" y="596503"/>
                  <a:pt x="1218453" y="560785"/>
                </a:cubicBezTo>
                <a:cubicBezTo>
                  <a:pt x="1140279" y="539354"/>
                  <a:pt x="1079872" y="521494"/>
                  <a:pt x="1019464" y="507206"/>
                </a:cubicBezTo>
                <a:cubicBezTo>
                  <a:pt x="969717" y="496491"/>
                  <a:pt x="941290" y="471488"/>
                  <a:pt x="944844" y="417909"/>
                </a:cubicBezTo>
                <a:cubicBezTo>
                  <a:pt x="944844" y="389334"/>
                  <a:pt x="934184" y="350044"/>
                  <a:pt x="969717" y="335757"/>
                </a:cubicBezTo>
                <a:cubicBezTo>
                  <a:pt x="998144" y="321469"/>
                  <a:pt x="1037231" y="335757"/>
                  <a:pt x="1051445" y="360759"/>
                </a:cubicBezTo>
                <a:cubicBezTo>
                  <a:pt x="1069212" y="407194"/>
                  <a:pt x="1086978" y="450056"/>
                  <a:pt x="1147386" y="453629"/>
                </a:cubicBezTo>
                <a:cubicBezTo>
                  <a:pt x="1229113" y="460771"/>
                  <a:pt x="1182919" y="432197"/>
                  <a:pt x="1168706" y="396478"/>
                </a:cubicBezTo>
                <a:cubicBezTo>
                  <a:pt x="1154492" y="357188"/>
                  <a:pt x="1197133" y="346472"/>
                  <a:pt x="1225560" y="353615"/>
                </a:cubicBezTo>
                <a:cubicBezTo>
                  <a:pt x="1332161" y="385763"/>
                  <a:pt x="1442315" y="328613"/>
                  <a:pt x="1552469" y="375047"/>
                </a:cubicBezTo>
                <a:cubicBezTo>
                  <a:pt x="1524043" y="260747"/>
                  <a:pt x="1463635" y="210741"/>
                  <a:pt x="1335714" y="192881"/>
                </a:cubicBezTo>
                <a:cubicBezTo>
                  <a:pt x="1289520" y="189310"/>
                  <a:pt x="1239773" y="196453"/>
                  <a:pt x="1197133" y="164306"/>
                </a:cubicBezTo>
                <a:cubicBezTo>
                  <a:pt x="1172259" y="146447"/>
                  <a:pt x="1147386" y="125016"/>
                  <a:pt x="1165153" y="89297"/>
                </a:cubicBezTo>
                <a:cubicBezTo>
                  <a:pt x="1175813" y="64294"/>
                  <a:pt x="1204239" y="64294"/>
                  <a:pt x="1229113" y="71437"/>
                </a:cubicBezTo>
                <a:cubicBezTo>
                  <a:pt x="1332161" y="110728"/>
                  <a:pt x="1442315" y="121444"/>
                  <a:pt x="1548916" y="135731"/>
                </a:cubicBezTo>
                <a:cubicBezTo>
                  <a:pt x="1566683" y="139303"/>
                  <a:pt x="1584450" y="146447"/>
                  <a:pt x="1602217" y="110728"/>
                </a:cubicBezTo>
                <a:cubicBezTo>
                  <a:pt x="1477849" y="78581"/>
                  <a:pt x="1357034" y="35719"/>
                  <a:pt x="1232666" y="0"/>
                </a:cubicBezTo>
                <a:close/>
              </a:path>
            </a:pathLst>
          </a:custGeom>
          <a:solidFill>
            <a:schemeClr val="bg2">
              <a:alpha val="50000"/>
            </a:schemeClr>
          </a:solidFill>
          <a:ln w="32707" cap="flat">
            <a:noFill/>
            <a:prstDash val="solid"/>
            <a:miter/>
          </a:ln>
        </p:spPr>
        <p:txBody>
          <a:bodyPr wrap="square" rtlCol="0" anchor="ctr">
            <a:noAutofit/>
          </a:bodyPr>
          <a:lstStyle/>
          <a:p>
            <a:endParaRPr lang="en-US">
              <a:solidFill>
                <a:schemeClr val="tx1"/>
              </a:solidFill>
            </a:endParaRPr>
          </a:p>
        </p:txBody>
      </p:sp>
      <p:sp>
        <p:nvSpPr>
          <p:cNvPr id="2" name="Tytuł 1">
            <a:extLst>
              <a:ext uri="{FF2B5EF4-FFF2-40B4-BE49-F238E27FC236}">
                <a16:creationId xmlns:a16="http://schemas.microsoft.com/office/drawing/2014/main" id="{26C9B186-0D0B-5EB4-46B9-15B450D2352A}"/>
              </a:ext>
            </a:extLst>
          </p:cNvPr>
          <p:cNvSpPr>
            <a:spLocks noGrp="1"/>
          </p:cNvSpPr>
          <p:nvPr>
            <p:ph type="title"/>
          </p:nvPr>
        </p:nvSpPr>
        <p:spPr>
          <a:xfrm>
            <a:off x="838200" y="643467"/>
            <a:ext cx="3888528" cy="1800526"/>
          </a:xfrm>
        </p:spPr>
        <p:txBody>
          <a:bodyPr>
            <a:normAutofit/>
          </a:bodyPr>
          <a:lstStyle/>
          <a:p>
            <a:r>
              <a:rPr lang="pl-PL" b="1"/>
              <a:t>Identyfikacja wizualna</a:t>
            </a:r>
          </a:p>
        </p:txBody>
      </p:sp>
      <p:sp>
        <p:nvSpPr>
          <p:cNvPr id="15" name="Symbol zastępczy zawartości 14">
            <a:extLst>
              <a:ext uri="{FF2B5EF4-FFF2-40B4-BE49-F238E27FC236}">
                <a16:creationId xmlns:a16="http://schemas.microsoft.com/office/drawing/2014/main" id="{F18506DE-4BA9-397E-74E6-6687C6B5122A}"/>
              </a:ext>
            </a:extLst>
          </p:cNvPr>
          <p:cNvSpPr>
            <a:spLocks noGrp="1"/>
          </p:cNvSpPr>
          <p:nvPr>
            <p:ph idx="1"/>
          </p:nvPr>
        </p:nvSpPr>
        <p:spPr>
          <a:xfrm>
            <a:off x="838201" y="2623381"/>
            <a:ext cx="3888528" cy="3553581"/>
          </a:xfrm>
        </p:spPr>
        <p:txBody>
          <a:bodyPr>
            <a:normAutofit/>
          </a:bodyPr>
          <a:lstStyle/>
          <a:p>
            <a:r>
              <a:rPr lang="pl-PL" sz="2000"/>
              <a:t>Rozpoznawalność</a:t>
            </a:r>
          </a:p>
          <a:p>
            <a:r>
              <a:rPr lang="pl-PL" sz="2000"/>
              <a:t>Spójność z prowadzoną działalnością</a:t>
            </a:r>
          </a:p>
          <a:p>
            <a:r>
              <a:rPr lang="pl-PL" sz="2000"/>
              <a:t>Rola kolorów</a:t>
            </a:r>
          </a:p>
          <a:p>
            <a:endParaRPr lang="pl-PL" sz="2000"/>
          </a:p>
        </p:txBody>
      </p:sp>
      <p:pic>
        <p:nvPicPr>
          <p:cNvPr id="10" name="Obraz 9" descr="Obraz zawierający Grafika, symbol, Czcionka, krąg&#10;&#10;Opis wygenerowany automatycznie">
            <a:extLst>
              <a:ext uri="{FF2B5EF4-FFF2-40B4-BE49-F238E27FC236}">
                <a16:creationId xmlns:a16="http://schemas.microsoft.com/office/drawing/2014/main" id="{5457C501-1605-F7FB-9391-F0020913E6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78158" y="1151810"/>
            <a:ext cx="3375641" cy="3282811"/>
          </a:xfrm>
          <a:prstGeom prst="rect">
            <a:avLst/>
          </a:prstGeom>
        </p:spPr>
      </p:pic>
      <p:pic>
        <p:nvPicPr>
          <p:cNvPr id="13" name="Obraz 12" descr="Obraz zawierający zrzut ekranu, krąg, design&#10;&#10;Opis wygenerowany automatycznie">
            <a:extLst>
              <a:ext uri="{FF2B5EF4-FFF2-40B4-BE49-F238E27FC236}">
                <a16:creationId xmlns:a16="http://schemas.microsoft.com/office/drawing/2014/main" id="{4FEE45F3-D13F-9E3A-D60F-E3F7771AA1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28045" y="5312783"/>
            <a:ext cx="5563320" cy="971557"/>
          </a:xfrm>
          <a:prstGeom prst="rect">
            <a:avLst/>
          </a:prstGeom>
        </p:spPr>
      </p:pic>
    </p:spTree>
    <p:extLst>
      <p:ext uri="{BB962C8B-B14F-4D97-AF65-F5344CB8AC3E}">
        <p14:creationId xmlns:p14="http://schemas.microsoft.com/office/powerpoint/2010/main" val="37265119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Rectangle 37">
            <a:extLst>
              <a:ext uri="{FF2B5EF4-FFF2-40B4-BE49-F238E27FC236}">
                <a16:creationId xmlns:a16="http://schemas.microsoft.com/office/drawing/2014/main" id="{2A785343-5D24-4118-A2E4-665D196F60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3" name="Obraz 12">
            <a:extLst>
              <a:ext uri="{FF2B5EF4-FFF2-40B4-BE49-F238E27FC236}">
                <a16:creationId xmlns:a16="http://schemas.microsoft.com/office/drawing/2014/main" id="{60DAF3BB-B36C-7E99-3F1A-E4ED23E434BE}"/>
              </a:ext>
            </a:extLst>
          </p:cNvPr>
          <p:cNvPicPr>
            <a:picLocks noChangeAspect="1"/>
          </p:cNvPicPr>
          <p:nvPr/>
        </p:nvPicPr>
        <p:blipFill rotWithShape="1">
          <a:blip r:embed="rId2">
            <a:extLst>
              <a:ext uri="{28A0092B-C50C-407E-A947-70E740481C1C}">
                <a14:useLocalDpi xmlns:a14="http://schemas.microsoft.com/office/drawing/2010/main" val="0"/>
              </a:ext>
            </a:extLst>
          </a:blip>
          <a:srcRect t="11518" r="6" b="11524"/>
          <a:stretch/>
        </p:blipFill>
        <p:spPr>
          <a:xfrm>
            <a:off x="2" y="-6235"/>
            <a:ext cx="3255403" cy="2505456"/>
          </a:xfrm>
          <a:custGeom>
            <a:avLst/>
            <a:gdLst/>
            <a:ahLst/>
            <a:cxnLst/>
            <a:rect l="l" t="t" r="r" b="b"/>
            <a:pathLst>
              <a:path w="3255403" h="2505456">
                <a:moveTo>
                  <a:pt x="0" y="0"/>
                </a:moveTo>
                <a:lnTo>
                  <a:pt x="3255403" y="0"/>
                </a:lnTo>
                <a:lnTo>
                  <a:pt x="2094477" y="2505456"/>
                </a:lnTo>
                <a:lnTo>
                  <a:pt x="0" y="2505456"/>
                </a:lnTo>
                <a:close/>
              </a:path>
            </a:pathLst>
          </a:custGeom>
        </p:spPr>
      </p:pic>
      <p:pic>
        <p:nvPicPr>
          <p:cNvPr id="11" name="Obraz 10" descr="Obraz zawierający tekst, zrzut ekranu, elektronika, oprogramowanie&#10;&#10;Opis wygenerowany automatycznie">
            <a:extLst>
              <a:ext uri="{FF2B5EF4-FFF2-40B4-BE49-F238E27FC236}">
                <a16:creationId xmlns:a16="http://schemas.microsoft.com/office/drawing/2014/main" id="{5D80F377-EA64-ED57-DD58-CED7E14F1798}"/>
              </a:ext>
            </a:extLst>
          </p:cNvPr>
          <p:cNvPicPr>
            <a:picLocks noChangeAspect="1"/>
          </p:cNvPicPr>
          <p:nvPr/>
        </p:nvPicPr>
        <p:blipFill rotWithShape="1">
          <a:blip r:embed="rId3">
            <a:extLst>
              <a:ext uri="{28A0092B-C50C-407E-A947-70E740481C1C}">
                <a14:useLocalDpi xmlns:a14="http://schemas.microsoft.com/office/drawing/2010/main" val="0"/>
              </a:ext>
            </a:extLst>
          </a:blip>
          <a:srcRect t="18008" r="-3" b="21861"/>
          <a:stretch/>
        </p:blipFill>
        <p:spPr>
          <a:xfrm>
            <a:off x="7381876" y="10"/>
            <a:ext cx="4810125" cy="2501827"/>
          </a:xfrm>
          <a:custGeom>
            <a:avLst/>
            <a:gdLst/>
            <a:ahLst/>
            <a:cxnLst/>
            <a:rect l="l" t="t" r="r" b="b"/>
            <a:pathLst>
              <a:path w="4810125" h="2501837">
                <a:moveTo>
                  <a:pt x="1159248" y="0"/>
                </a:moveTo>
                <a:lnTo>
                  <a:pt x="4810125" y="0"/>
                </a:lnTo>
                <a:lnTo>
                  <a:pt x="4810125" y="2501837"/>
                </a:lnTo>
                <a:lnTo>
                  <a:pt x="0" y="2501837"/>
                </a:lnTo>
                <a:close/>
              </a:path>
            </a:pathLst>
          </a:custGeom>
        </p:spPr>
      </p:pic>
      <p:pic>
        <p:nvPicPr>
          <p:cNvPr id="5" name="Obraz 4" descr="Obraz zawierający elektronika, tekst, komputer, wyświetlacz&#10;&#10;Opis wygenerowany automatycznie">
            <a:extLst>
              <a:ext uri="{FF2B5EF4-FFF2-40B4-BE49-F238E27FC236}">
                <a16:creationId xmlns:a16="http://schemas.microsoft.com/office/drawing/2014/main" id="{98DF5D19-3F11-5EF9-1B00-977AF95ABB21}"/>
              </a:ext>
            </a:extLst>
          </p:cNvPr>
          <p:cNvPicPr>
            <a:picLocks noChangeAspect="1"/>
          </p:cNvPicPr>
          <p:nvPr/>
        </p:nvPicPr>
        <p:blipFill rotWithShape="1">
          <a:blip r:embed="rId4">
            <a:extLst>
              <a:ext uri="{28A0092B-C50C-407E-A947-70E740481C1C}">
                <a14:useLocalDpi xmlns:a14="http://schemas.microsoft.com/office/drawing/2010/main" val="0"/>
              </a:ext>
            </a:extLst>
          </a:blip>
          <a:srcRect t="11201" r="5" b="20679"/>
          <a:stretch/>
        </p:blipFill>
        <p:spPr>
          <a:xfrm>
            <a:off x="4675537" y="-6235"/>
            <a:ext cx="3677817" cy="2505456"/>
          </a:xfrm>
          <a:custGeom>
            <a:avLst/>
            <a:gdLst/>
            <a:ahLst/>
            <a:cxnLst/>
            <a:rect l="l" t="t" r="r" b="b"/>
            <a:pathLst>
              <a:path w="3677817" h="2505456">
                <a:moveTo>
                  <a:pt x="1160926" y="0"/>
                </a:moveTo>
                <a:lnTo>
                  <a:pt x="3677817" y="0"/>
                </a:lnTo>
                <a:lnTo>
                  <a:pt x="2516891" y="2505456"/>
                </a:lnTo>
                <a:lnTo>
                  <a:pt x="0" y="2505456"/>
                </a:lnTo>
                <a:close/>
              </a:path>
            </a:pathLst>
          </a:custGeom>
        </p:spPr>
      </p:pic>
      <p:pic>
        <p:nvPicPr>
          <p:cNvPr id="9" name="Obraz 8" descr="Obraz zawierający tekst, zrzut ekranu, multimedia, oprogramowanie&#10;&#10;Opis wygenerowany automatycznie">
            <a:extLst>
              <a:ext uri="{FF2B5EF4-FFF2-40B4-BE49-F238E27FC236}">
                <a16:creationId xmlns:a16="http://schemas.microsoft.com/office/drawing/2014/main" id="{32F56979-FD54-8A2D-EF63-A8E0B746A89D}"/>
              </a:ext>
            </a:extLst>
          </p:cNvPr>
          <p:cNvPicPr>
            <a:picLocks noChangeAspect="1"/>
          </p:cNvPicPr>
          <p:nvPr/>
        </p:nvPicPr>
        <p:blipFill rotWithShape="1">
          <a:blip r:embed="rId5">
            <a:extLst>
              <a:ext uri="{28A0092B-C50C-407E-A947-70E740481C1C}">
                <a14:useLocalDpi xmlns:a14="http://schemas.microsoft.com/office/drawing/2010/main" val="0"/>
              </a:ext>
            </a:extLst>
          </a:blip>
          <a:srcRect t="20084" r="-2" b="18533"/>
          <a:stretch/>
        </p:blipFill>
        <p:spPr>
          <a:xfrm>
            <a:off x="5358970" y="2663713"/>
            <a:ext cx="6833030" cy="4194277"/>
          </a:xfrm>
          <a:custGeom>
            <a:avLst/>
            <a:gdLst/>
            <a:ahLst/>
            <a:cxnLst/>
            <a:rect l="l" t="t" r="r" b="b"/>
            <a:pathLst>
              <a:path w="6838950" h="4197911">
                <a:moveTo>
                  <a:pt x="1945141" y="0"/>
                </a:moveTo>
                <a:lnTo>
                  <a:pt x="1951364" y="0"/>
                </a:lnTo>
                <a:lnTo>
                  <a:pt x="3141155" y="0"/>
                </a:lnTo>
                <a:lnTo>
                  <a:pt x="4791200" y="0"/>
                </a:lnTo>
                <a:lnTo>
                  <a:pt x="6838950" y="0"/>
                </a:lnTo>
                <a:lnTo>
                  <a:pt x="6838950" y="4197911"/>
                </a:lnTo>
                <a:lnTo>
                  <a:pt x="0" y="4197911"/>
                </a:lnTo>
                <a:close/>
              </a:path>
            </a:pathLst>
          </a:custGeom>
        </p:spPr>
      </p:pic>
      <p:sp>
        <p:nvSpPr>
          <p:cNvPr id="61" name="Freeform 11">
            <a:extLst>
              <a:ext uri="{FF2B5EF4-FFF2-40B4-BE49-F238E27FC236}">
                <a16:creationId xmlns:a16="http://schemas.microsoft.com/office/drawing/2014/main" id="{32F4D216-10B7-4DCA-A0A1-068E9E32F4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 y="2660091"/>
            <a:ext cx="7122523" cy="4197911"/>
          </a:xfrm>
          <a:custGeom>
            <a:avLst/>
            <a:gdLst>
              <a:gd name="connsiteX0" fmla="*/ 0 w 7122523"/>
              <a:gd name="connsiteY0" fmla="*/ 4197911 h 4197911"/>
              <a:gd name="connsiteX1" fmla="*/ 7122523 w 7122523"/>
              <a:gd name="connsiteY1" fmla="*/ 4197911 h 4197911"/>
              <a:gd name="connsiteX2" fmla="*/ 5177382 w 7122523"/>
              <a:gd name="connsiteY2" fmla="*/ 0 h 4197911"/>
              <a:gd name="connsiteX3" fmla="*/ 5171159 w 7122523"/>
              <a:gd name="connsiteY3" fmla="*/ 0 h 4197911"/>
              <a:gd name="connsiteX4" fmla="*/ 3981368 w 7122523"/>
              <a:gd name="connsiteY4" fmla="*/ 0 h 4197911"/>
              <a:gd name="connsiteX5" fmla="*/ 2331323 w 7122523"/>
              <a:gd name="connsiteY5" fmla="*/ 0 h 4197911"/>
              <a:gd name="connsiteX6" fmla="*/ 0 w 7122523"/>
              <a:gd name="connsiteY6" fmla="*/ 0 h 4197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22523" h="4197911">
                <a:moveTo>
                  <a:pt x="0" y="4197911"/>
                </a:moveTo>
                <a:lnTo>
                  <a:pt x="7122523" y="4197911"/>
                </a:lnTo>
                <a:lnTo>
                  <a:pt x="5177382" y="0"/>
                </a:lnTo>
                <a:lnTo>
                  <a:pt x="5171159" y="0"/>
                </a:lnTo>
                <a:lnTo>
                  <a:pt x="3981368" y="0"/>
                </a:lnTo>
                <a:lnTo>
                  <a:pt x="2331323" y="0"/>
                </a:lnTo>
                <a:lnTo>
                  <a:pt x="0" y="0"/>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ytuł 1">
            <a:extLst>
              <a:ext uri="{FF2B5EF4-FFF2-40B4-BE49-F238E27FC236}">
                <a16:creationId xmlns:a16="http://schemas.microsoft.com/office/drawing/2014/main" id="{26C9B186-0D0B-5EB4-46B9-15B450D2352A}"/>
              </a:ext>
            </a:extLst>
          </p:cNvPr>
          <p:cNvSpPr>
            <a:spLocks noGrp="1"/>
          </p:cNvSpPr>
          <p:nvPr>
            <p:ph type="title"/>
          </p:nvPr>
        </p:nvSpPr>
        <p:spPr>
          <a:xfrm>
            <a:off x="682388" y="3098042"/>
            <a:ext cx="5308979" cy="852985"/>
          </a:xfrm>
        </p:spPr>
        <p:txBody>
          <a:bodyPr>
            <a:normAutofit fontScale="90000"/>
          </a:bodyPr>
          <a:lstStyle/>
          <a:p>
            <a:r>
              <a:rPr lang="pl-PL" sz="2800" b="1">
                <a:solidFill>
                  <a:srgbClr val="FFFFFF"/>
                </a:solidFill>
              </a:rPr>
              <a:t>Wykorzystanie AI w projektowaniu</a:t>
            </a:r>
          </a:p>
        </p:txBody>
      </p:sp>
      <p:pic>
        <p:nvPicPr>
          <p:cNvPr id="15" name="Obraz 14" descr="Obraz zawierający tekst, Telefon komórkowy, elektronika, Urządzenie elektroniczne&#10;&#10;Opis wygenerowany automatycznie">
            <a:extLst>
              <a:ext uri="{FF2B5EF4-FFF2-40B4-BE49-F238E27FC236}">
                <a16:creationId xmlns:a16="http://schemas.microsoft.com/office/drawing/2014/main" id="{C664A377-316D-AF23-BA70-9AF99093C252}"/>
              </a:ext>
            </a:extLst>
          </p:cNvPr>
          <p:cNvPicPr>
            <a:picLocks noChangeAspect="1"/>
          </p:cNvPicPr>
          <p:nvPr/>
        </p:nvPicPr>
        <p:blipFill rotWithShape="1">
          <a:blip r:embed="rId6">
            <a:extLst>
              <a:ext uri="{28A0092B-C50C-407E-A947-70E740481C1C}">
                <a14:useLocalDpi xmlns:a14="http://schemas.microsoft.com/office/drawing/2010/main" val="0"/>
              </a:ext>
            </a:extLst>
          </a:blip>
          <a:srcRect t="13471" r="2" b="12786"/>
          <a:stretch/>
        </p:blipFill>
        <p:spPr>
          <a:xfrm>
            <a:off x="2268501" y="10"/>
            <a:ext cx="3393943" cy="2502833"/>
          </a:xfrm>
          <a:custGeom>
            <a:avLst/>
            <a:gdLst/>
            <a:ahLst/>
            <a:cxnLst/>
            <a:rect l="l" t="t" r="r" b="b"/>
            <a:pathLst>
              <a:path w="3393943" h="2502843">
                <a:moveTo>
                  <a:pt x="1159715" y="0"/>
                </a:moveTo>
                <a:lnTo>
                  <a:pt x="3393943" y="0"/>
                </a:lnTo>
                <a:lnTo>
                  <a:pt x="2234228" y="2502843"/>
                </a:lnTo>
                <a:lnTo>
                  <a:pt x="0" y="2502843"/>
                </a:lnTo>
                <a:close/>
              </a:path>
            </a:pathLst>
          </a:custGeom>
        </p:spPr>
      </p:pic>
      <p:sp>
        <p:nvSpPr>
          <p:cNvPr id="3" name="Symbol zastępczy zawartości 2">
            <a:extLst>
              <a:ext uri="{FF2B5EF4-FFF2-40B4-BE49-F238E27FC236}">
                <a16:creationId xmlns:a16="http://schemas.microsoft.com/office/drawing/2014/main" id="{10A15AA8-7DD9-15FE-C100-640EA3DA8E1D}"/>
              </a:ext>
            </a:extLst>
          </p:cNvPr>
          <p:cNvSpPr>
            <a:spLocks noGrp="1"/>
          </p:cNvSpPr>
          <p:nvPr>
            <p:ph idx="1"/>
          </p:nvPr>
        </p:nvSpPr>
        <p:spPr>
          <a:xfrm>
            <a:off x="682388" y="3951027"/>
            <a:ext cx="4746863" cy="2130364"/>
          </a:xfrm>
        </p:spPr>
        <p:txBody>
          <a:bodyPr anchor="ctr">
            <a:normAutofit/>
          </a:bodyPr>
          <a:lstStyle/>
          <a:p>
            <a:r>
              <a:rPr lang="pl-PL" sz="2000">
                <a:solidFill>
                  <a:srgbClr val="FFFFFF"/>
                </a:solidFill>
              </a:rPr>
              <a:t>Rozwijanie pierwotnych pomysłów</a:t>
            </a:r>
          </a:p>
          <a:p>
            <a:r>
              <a:rPr lang="pl-PL" sz="2000">
                <a:solidFill>
                  <a:srgbClr val="FFFFFF"/>
                </a:solidFill>
              </a:rPr>
              <a:t>Optymalizacja czasu pracy za pomocą współczesnych rozwiązań</a:t>
            </a:r>
          </a:p>
          <a:p>
            <a:endParaRPr lang="pl-PL" sz="2000">
              <a:solidFill>
                <a:srgbClr val="FFFFFF"/>
              </a:solidFill>
            </a:endParaRPr>
          </a:p>
        </p:txBody>
      </p:sp>
    </p:spTree>
    <p:extLst>
      <p:ext uri="{BB962C8B-B14F-4D97-AF65-F5344CB8AC3E}">
        <p14:creationId xmlns:p14="http://schemas.microsoft.com/office/powerpoint/2010/main" val="1890144202"/>
      </p:ext>
    </p:extLst>
  </p:cSld>
  <p:clrMapOvr>
    <a:overrideClrMapping bg1="dk1" tx1="lt1" bg2="dk2" tx2="lt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1" name="Rectangle 110">
            <a:extLst>
              <a:ext uri="{FF2B5EF4-FFF2-40B4-BE49-F238E27FC236}">
                <a16:creationId xmlns:a16="http://schemas.microsoft.com/office/drawing/2014/main" id="{C4879EFC-8E62-4E00-973C-C45EE9EC67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ytuł 1">
            <a:extLst>
              <a:ext uri="{FF2B5EF4-FFF2-40B4-BE49-F238E27FC236}">
                <a16:creationId xmlns:a16="http://schemas.microsoft.com/office/drawing/2014/main" id="{26C9B186-0D0B-5EB4-46B9-15B450D2352A}"/>
              </a:ext>
            </a:extLst>
          </p:cNvPr>
          <p:cNvSpPr>
            <a:spLocks noGrp="1"/>
          </p:cNvSpPr>
          <p:nvPr>
            <p:ph type="title"/>
          </p:nvPr>
        </p:nvSpPr>
        <p:spPr>
          <a:xfrm>
            <a:off x="1885950" y="425930"/>
            <a:ext cx="10909640" cy="1368614"/>
          </a:xfrm>
        </p:spPr>
        <p:txBody>
          <a:bodyPr vert="horz" lIns="91440" tIns="45720" rIns="91440" bIns="45720" rtlCol="0" anchor="ctr">
            <a:normAutofit/>
          </a:bodyPr>
          <a:lstStyle/>
          <a:p>
            <a:pPr algn="ctr"/>
            <a:r>
              <a:rPr lang="en-US" sz="6600" err="1"/>
              <a:t>Makieta</a:t>
            </a:r>
            <a:r>
              <a:rPr lang="en-US" sz="6600"/>
              <a:t> w </a:t>
            </a:r>
            <a:r>
              <a:rPr lang="en-US" sz="6600" err="1"/>
              <a:t>Figmie</a:t>
            </a:r>
            <a:endParaRPr lang="en-US" sz="6600"/>
          </a:p>
        </p:txBody>
      </p:sp>
      <p:sp>
        <p:nvSpPr>
          <p:cNvPr id="113" name="sketch line">
            <a:extLst>
              <a:ext uri="{FF2B5EF4-FFF2-40B4-BE49-F238E27FC236}">
                <a16:creationId xmlns:a16="http://schemas.microsoft.com/office/drawing/2014/main" id="{D6A9C53F-5F90-40A5-8C85-5412D39C8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1850683"/>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Obraz 4" descr="Obraz zawierający tekst, zrzut ekranu&#10;&#10;Opis wygenerowany automatycznie">
            <a:extLst>
              <a:ext uri="{FF2B5EF4-FFF2-40B4-BE49-F238E27FC236}">
                <a16:creationId xmlns:a16="http://schemas.microsoft.com/office/drawing/2014/main" id="{687B1CC7-57ED-D51D-927B-BEBD70E2CD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3771900" cy="6858000"/>
          </a:xfrm>
          <a:prstGeom prst="rect">
            <a:avLst/>
          </a:prstGeom>
        </p:spPr>
      </p:pic>
      <p:pic>
        <p:nvPicPr>
          <p:cNvPr id="4" name="Obraz 3">
            <a:extLst>
              <a:ext uri="{FF2B5EF4-FFF2-40B4-BE49-F238E27FC236}">
                <a16:creationId xmlns:a16="http://schemas.microsoft.com/office/drawing/2014/main" id="{AD6FB903-31CD-CBCA-BF9F-A9182D949AD1}"/>
              </a:ext>
            </a:extLst>
          </p:cNvPr>
          <p:cNvPicPr>
            <a:picLocks noChangeAspect="1"/>
          </p:cNvPicPr>
          <p:nvPr/>
        </p:nvPicPr>
        <p:blipFill>
          <a:blip r:embed="rId3"/>
          <a:stretch>
            <a:fillRect/>
          </a:stretch>
        </p:blipFill>
        <p:spPr>
          <a:xfrm>
            <a:off x="3784401" y="2323187"/>
            <a:ext cx="8392050" cy="4007203"/>
          </a:xfrm>
          <a:prstGeom prst="rect">
            <a:avLst/>
          </a:prstGeom>
        </p:spPr>
      </p:pic>
    </p:spTree>
    <p:extLst>
      <p:ext uri="{BB962C8B-B14F-4D97-AF65-F5344CB8AC3E}">
        <p14:creationId xmlns:p14="http://schemas.microsoft.com/office/powerpoint/2010/main" val="32485162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76906711-0AFB-47DD-A4B6-4E94B38B8C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AA91F649-894C-41F6-A21D-3D1AC558E9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877832"/>
          </a:xfrm>
          <a:custGeom>
            <a:avLst/>
            <a:gdLst>
              <a:gd name="connsiteX0" fmla="*/ 6789701 w 12192000"/>
              <a:gd name="connsiteY0" fmla="*/ 2809623 h 2877832"/>
              <a:gd name="connsiteX1" fmla="*/ 6788702 w 12192000"/>
              <a:gd name="connsiteY1" fmla="*/ 2809701 h 2877832"/>
              <a:gd name="connsiteX2" fmla="*/ 6788476 w 12192000"/>
              <a:gd name="connsiteY2" fmla="*/ 2810235 h 2877832"/>
              <a:gd name="connsiteX3" fmla="*/ 0 w 12192000"/>
              <a:gd name="connsiteY3" fmla="*/ 0 h 2877832"/>
              <a:gd name="connsiteX4" fmla="*/ 12192000 w 12192000"/>
              <a:gd name="connsiteY4" fmla="*/ 0 h 2877832"/>
              <a:gd name="connsiteX5" fmla="*/ 12192000 w 12192000"/>
              <a:gd name="connsiteY5" fmla="*/ 1915388 h 2877832"/>
              <a:gd name="connsiteX6" fmla="*/ 12061096 w 12192000"/>
              <a:gd name="connsiteY6" fmla="*/ 1954428 h 2877832"/>
              <a:gd name="connsiteX7" fmla="*/ 11676800 w 12192000"/>
              <a:gd name="connsiteY7" fmla="*/ 2058003 h 2877832"/>
              <a:gd name="connsiteX8" fmla="*/ 10425355 w 12192000"/>
              <a:gd name="connsiteY8" fmla="*/ 2341542 h 2877832"/>
              <a:gd name="connsiteX9" fmla="*/ 9424022 w 12192000"/>
              <a:gd name="connsiteY9" fmla="*/ 2516704 h 2877832"/>
              <a:gd name="connsiteX10" fmla="*/ 8458419 w 12192000"/>
              <a:gd name="connsiteY10" fmla="*/ 2650405 h 2877832"/>
              <a:gd name="connsiteX11" fmla="*/ 7715970 w 12192000"/>
              <a:gd name="connsiteY11" fmla="*/ 2730352 h 2877832"/>
              <a:gd name="connsiteX12" fmla="*/ 6951716 w 12192000"/>
              <a:gd name="connsiteY12" fmla="*/ 2796132 h 2877832"/>
              <a:gd name="connsiteX13" fmla="*/ 6936303 w 12192000"/>
              <a:gd name="connsiteY13" fmla="*/ 2798203 h 2877832"/>
              <a:gd name="connsiteX14" fmla="*/ 6790448 w 12192000"/>
              <a:gd name="connsiteY14" fmla="*/ 2809564 h 2877832"/>
              <a:gd name="connsiteX15" fmla="*/ 6799941 w 12192000"/>
              <a:gd name="connsiteY15" fmla="*/ 2811384 h 2877832"/>
              <a:gd name="connsiteX16" fmla="*/ 6835432 w 12192000"/>
              <a:gd name="connsiteY16" fmla="*/ 2809677 h 2877832"/>
              <a:gd name="connsiteX17" fmla="*/ 6884003 w 12192000"/>
              <a:gd name="connsiteY17" fmla="*/ 2806699 h 2877832"/>
              <a:gd name="connsiteX18" fmla="*/ 7578771 w 12192000"/>
              <a:gd name="connsiteY18" fmla="*/ 2774172 h 2877832"/>
              <a:gd name="connsiteX19" fmla="*/ 8623845 w 12192000"/>
              <a:gd name="connsiteY19" fmla="*/ 2687275 h 2877832"/>
              <a:gd name="connsiteX20" fmla="*/ 9479970 w 12192000"/>
              <a:gd name="connsiteY20" fmla="*/ 2583369 h 2877832"/>
              <a:gd name="connsiteX21" fmla="*/ 10629308 w 12192000"/>
              <a:gd name="connsiteY21" fmla="*/ 2389212 h 2877832"/>
              <a:gd name="connsiteX22" fmla="*/ 11998498 w 12192000"/>
              <a:gd name="connsiteY22" fmla="*/ 2063218 h 2877832"/>
              <a:gd name="connsiteX23" fmla="*/ 12192000 w 12192000"/>
              <a:gd name="connsiteY23" fmla="*/ 2006219 h 2877832"/>
              <a:gd name="connsiteX24" fmla="*/ 12192000 w 12192000"/>
              <a:gd name="connsiteY24" fmla="*/ 2060956 h 2877832"/>
              <a:gd name="connsiteX25" fmla="*/ 11829257 w 12192000"/>
              <a:gd name="connsiteY25" fmla="*/ 2166255 h 2877832"/>
              <a:gd name="connsiteX26" fmla="*/ 10939183 w 12192000"/>
              <a:gd name="connsiteY26" fmla="*/ 2380770 h 2877832"/>
              <a:gd name="connsiteX27" fmla="*/ 9985530 w 12192000"/>
              <a:gd name="connsiteY27" fmla="*/ 2560775 h 2877832"/>
              <a:gd name="connsiteX28" fmla="*/ 9186882 w 12192000"/>
              <a:gd name="connsiteY28" fmla="*/ 2676722 h 2877832"/>
              <a:gd name="connsiteX29" fmla="*/ 8578198 w 12192000"/>
              <a:gd name="connsiteY29" fmla="*/ 2746241 h 2877832"/>
              <a:gd name="connsiteX30" fmla="*/ 7864358 w 12192000"/>
              <a:gd name="connsiteY30" fmla="*/ 2807692 h 2877832"/>
              <a:gd name="connsiteX31" fmla="*/ 6935502 w 12192000"/>
              <a:gd name="connsiteY31" fmla="*/ 2859086 h 2877832"/>
              <a:gd name="connsiteX32" fmla="*/ 6477750 w 12192000"/>
              <a:gd name="connsiteY32" fmla="*/ 2872989 h 2877832"/>
              <a:gd name="connsiteX33" fmla="*/ 6362294 w 12192000"/>
              <a:gd name="connsiteY33" fmla="*/ 2877832 h 2877832"/>
              <a:gd name="connsiteX34" fmla="*/ 6057129 w 12192000"/>
              <a:gd name="connsiteY34" fmla="*/ 2877832 h 2877832"/>
              <a:gd name="connsiteX35" fmla="*/ 5977784 w 12192000"/>
              <a:gd name="connsiteY35" fmla="*/ 2873238 h 2877832"/>
              <a:gd name="connsiteX36" fmla="*/ 5265087 w 12192000"/>
              <a:gd name="connsiteY36" fmla="*/ 2836989 h 2877832"/>
              <a:gd name="connsiteX37" fmla="*/ 4346277 w 12192000"/>
              <a:gd name="connsiteY37" fmla="*/ 2774919 h 2877832"/>
              <a:gd name="connsiteX38" fmla="*/ 3373045 w 12192000"/>
              <a:gd name="connsiteY38" fmla="*/ 2676350 h 2877832"/>
              <a:gd name="connsiteX39" fmla="*/ 2362173 w 12192000"/>
              <a:gd name="connsiteY39" fmla="*/ 2557423 h 2877832"/>
              <a:gd name="connsiteX40" fmla="*/ 1233178 w 12192000"/>
              <a:gd name="connsiteY40" fmla="*/ 2384247 h 2877832"/>
              <a:gd name="connsiteX41" fmla="*/ 68500 w 12192000"/>
              <a:gd name="connsiteY41" fmla="*/ 2144540 h 2877832"/>
              <a:gd name="connsiteX42" fmla="*/ 0 w 12192000"/>
              <a:gd name="connsiteY42" fmla="*/ 2127185 h 2877832"/>
              <a:gd name="connsiteX43" fmla="*/ 0 w 12192000"/>
              <a:gd name="connsiteY43" fmla="*/ 2070696 h 2877832"/>
              <a:gd name="connsiteX44" fmla="*/ 72441 w 12192000"/>
              <a:gd name="connsiteY44" fmla="*/ 2089473 h 2877832"/>
              <a:gd name="connsiteX45" fmla="*/ 600716 w 12192000"/>
              <a:gd name="connsiteY45" fmla="*/ 2207843 h 2877832"/>
              <a:gd name="connsiteX46" fmla="*/ 1769512 w 12192000"/>
              <a:gd name="connsiteY46" fmla="*/ 2418011 h 2877832"/>
              <a:gd name="connsiteX47" fmla="*/ 2613554 w 12192000"/>
              <a:gd name="connsiteY47" fmla="*/ 2534953 h 2877832"/>
              <a:gd name="connsiteX48" fmla="*/ 2581134 w 12192000"/>
              <a:gd name="connsiteY48" fmla="*/ 2525022 h 2877832"/>
              <a:gd name="connsiteX49" fmla="*/ 1112635 w 12192000"/>
              <a:gd name="connsiteY49" fmla="*/ 2192325 h 2877832"/>
              <a:gd name="connsiteX50" fmla="*/ 420412 w 12192000"/>
              <a:gd name="connsiteY50" fmla="*/ 1992892 h 2877832"/>
              <a:gd name="connsiteX51" fmla="*/ 0 w 12192000"/>
              <a:gd name="connsiteY51" fmla="*/ 1853975 h 2877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000" h="2877832">
                <a:moveTo>
                  <a:pt x="6789701" y="2809623"/>
                </a:moveTo>
                <a:lnTo>
                  <a:pt x="6788702" y="2809701"/>
                </a:lnTo>
                <a:lnTo>
                  <a:pt x="6788476" y="2810235"/>
                </a:lnTo>
                <a:close/>
                <a:moveTo>
                  <a:pt x="0" y="0"/>
                </a:moveTo>
                <a:lnTo>
                  <a:pt x="12192000" y="0"/>
                </a:lnTo>
                <a:lnTo>
                  <a:pt x="12192000" y="1915388"/>
                </a:lnTo>
                <a:lnTo>
                  <a:pt x="12061096" y="1954428"/>
                </a:lnTo>
                <a:cubicBezTo>
                  <a:pt x="11933500" y="1990642"/>
                  <a:pt x="11805390" y="2025171"/>
                  <a:pt x="11676800" y="2058003"/>
                </a:cubicBezTo>
                <a:cubicBezTo>
                  <a:pt x="11262789" y="2165510"/>
                  <a:pt x="10845343" y="2259112"/>
                  <a:pt x="10425355" y="2341542"/>
                </a:cubicBezTo>
                <a:cubicBezTo>
                  <a:pt x="10092810" y="2406753"/>
                  <a:pt x="9759033" y="2465150"/>
                  <a:pt x="9424022" y="2516704"/>
                </a:cubicBezTo>
                <a:cubicBezTo>
                  <a:pt x="9102997" y="2566361"/>
                  <a:pt x="8781133" y="2610928"/>
                  <a:pt x="8458419" y="2650405"/>
                </a:cubicBezTo>
                <a:cubicBezTo>
                  <a:pt x="8211360" y="2680571"/>
                  <a:pt x="7963792" y="2706144"/>
                  <a:pt x="7715970" y="2730352"/>
                </a:cubicBezTo>
                <a:lnTo>
                  <a:pt x="6951716" y="2796132"/>
                </a:lnTo>
                <a:lnTo>
                  <a:pt x="6936303" y="2798203"/>
                </a:lnTo>
                <a:lnTo>
                  <a:pt x="6790448" y="2809564"/>
                </a:lnTo>
                <a:lnTo>
                  <a:pt x="6799941" y="2811384"/>
                </a:lnTo>
                <a:cubicBezTo>
                  <a:pt x="6811623" y="2811850"/>
                  <a:pt x="6823734" y="2809677"/>
                  <a:pt x="6835432" y="2809677"/>
                </a:cubicBezTo>
                <a:cubicBezTo>
                  <a:pt x="6851580" y="2809677"/>
                  <a:pt x="6867729" y="2807070"/>
                  <a:pt x="6884003" y="2806699"/>
                </a:cubicBezTo>
                <a:cubicBezTo>
                  <a:pt x="7115805" y="2801237"/>
                  <a:pt x="7347351" y="2789070"/>
                  <a:pt x="7578771" y="2774172"/>
                </a:cubicBezTo>
                <a:cubicBezTo>
                  <a:pt x="7927552" y="2751704"/>
                  <a:pt x="8276080" y="2723525"/>
                  <a:pt x="8623845" y="2687275"/>
                </a:cubicBezTo>
                <a:cubicBezTo>
                  <a:pt x="8909939" y="2657977"/>
                  <a:pt x="9195310" y="2623342"/>
                  <a:pt x="9479970" y="2583369"/>
                </a:cubicBezTo>
                <a:cubicBezTo>
                  <a:pt x="9864901" y="2528995"/>
                  <a:pt x="10248014" y="2464281"/>
                  <a:pt x="10629308" y="2389212"/>
                </a:cubicBezTo>
                <a:cubicBezTo>
                  <a:pt x="11090114" y="2298092"/>
                  <a:pt x="11546975" y="2190586"/>
                  <a:pt x="11998498" y="2063218"/>
                </a:cubicBezTo>
                <a:lnTo>
                  <a:pt x="12192000" y="2006219"/>
                </a:lnTo>
                <a:lnTo>
                  <a:pt x="12192000" y="2060956"/>
                </a:lnTo>
                <a:lnTo>
                  <a:pt x="11829257" y="2166255"/>
                </a:lnTo>
                <a:cubicBezTo>
                  <a:pt x="11534769" y="2245952"/>
                  <a:pt x="11238120" y="2316838"/>
                  <a:pt x="10939183" y="2380770"/>
                </a:cubicBezTo>
                <a:cubicBezTo>
                  <a:pt x="10622824" y="2448552"/>
                  <a:pt x="10304941" y="2508549"/>
                  <a:pt x="9985530" y="2560775"/>
                </a:cubicBezTo>
                <a:cubicBezTo>
                  <a:pt x="9720036" y="2604224"/>
                  <a:pt x="9453814" y="2642869"/>
                  <a:pt x="9186882" y="2676722"/>
                </a:cubicBezTo>
                <a:cubicBezTo>
                  <a:pt x="8984197" y="2702296"/>
                  <a:pt x="8781514" y="2726379"/>
                  <a:pt x="8578198" y="2746241"/>
                </a:cubicBezTo>
                <a:cubicBezTo>
                  <a:pt x="8340547" y="2768961"/>
                  <a:pt x="8102644" y="2790436"/>
                  <a:pt x="7864358" y="2807692"/>
                </a:cubicBezTo>
                <a:cubicBezTo>
                  <a:pt x="7554994" y="2830036"/>
                  <a:pt x="7245502" y="2847914"/>
                  <a:pt x="6935502" y="2859086"/>
                </a:cubicBezTo>
                <a:cubicBezTo>
                  <a:pt x="6782917" y="2864549"/>
                  <a:pt x="6630334" y="2868397"/>
                  <a:pt x="6477750" y="2872989"/>
                </a:cubicBezTo>
                <a:cubicBezTo>
                  <a:pt x="6439195" y="2870905"/>
                  <a:pt x="6400529" y="2872530"/>
                  <a:pt x="6362294" y="2877832"/>
                </a:cubicBezTo>
                <a:lnTo>
                  <a:pt x="6057129" y="2877832"/>
                </a:lnTo>
                <a:lnTo>
                  <a:pt x="5977784" y="2873238"/>
                </a:lnTo>
                <a:cubicBezTo>
                  <a:pt x="5740261" y="2860825"/>
                  <a:pt x="5502739" y="2847046"/>
                  <a:pt x="5265087" y="2836989"/>
                </a:cubicBezTo>
                <a:cubicBezTo>
                  <a:pt x="4958267" y="2824573"/>
                  <a:pt x="4651826" y="2804093"/>
                  <a:pt x="4346277" y="2774919"/>
                </a:cubicBezTo>
                <a:cubicBezTo>
                  <a:pt x="4021654" y="2744007"/>
                  <a:pt x="3697795" y="2709372"/>
                  <a:pt x="3373045" y="2676350"/>
                </a:cubicBezTo>
                <a:cubicBezTo>
                  <a:pt x="3035412" y="2642088"/>
                  <a:pt x="2698456" y="2602449"/>
                  <a:pt x="2362173" y="2557423"/>
                </a:cubicBezTo>
                <a:cubicBezTo>
                  <a:pt x="1984692" y="2507270"/>
                  <a:pt x="1608364" y="2449544"/>
                  <a:pt x="1233178" y="2384247"/>
                </a:cubicBezTo>
                <a:cubicBezTo>
                  <a:pt x="842181" y="2315534"/>
                  <a:pt x="453758" y="2237046"/>
                  <a:pt x="68500" y="2144540"/>
                </a:cubicBezTo>
                <a:lnTo>
                  <a:pt x="0" y="2127185"/>
                </a:lnTo>
                <a:lnTo>
                  <a:pt x="0" y="2070696"/>
                </a:lnTo>
                <a:lnTo>
                  <a:pt x="72441" y="2089473"/>
                </a:lnTo>
                <a:cubicBezTo>
                  <a:pt x="247961" y="2131651"/>
                  <a:pt x="424164" y="2170911"/>
                  <a:pt x="600716" y="2207843"/>
                </a:cubicBezTo>
                <a:cubicBezTo>
                  <a:pt x="988279" y="2288657"/>
                  <a:pt x="1378133" y="2357555"/>
                  <a:pt x="1769512" y="2418011"/>
                </a:cubicBezTo>
                <a:cubicBezTo>
                  <a:pt x="2052426" y="2461587"/>
                  <a:pt x="2335725" y="2501684"/>
                  <a:pt x="2613554" y="2534953"/>
                </a:cubicBezTo>
                <a:cubicBezTo>
                  <a:pt x="2605544" y="2537560"/>
                  <a:pt x="2594611" y="2527504"/>
                  <a:pt x="2581134" y="2525022"/>
                </a:cubicBezTo>
                <a:cubicBezTo>
                  <a:pt x="2087178" y="2433070"/>
                  <a:pt x="1597684" y="2322177"/>
                  <a:pt x="1112635" y="2192325"/>
                </a:cubicBezTo>
                <a:cubicBezTo>
                  <a:pt x="880453" y="2130254"/>
                  <a:pt x="649713" y="2063776"/>
                  <a:pt x="420412" y="1992892"/>
                </a:cubicBezTo>
                <a:lnTo>
                  <a:pt x="0" y="1853975"/>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ytuł 1">
            <a:extLst>
              <a:ext uri="{FF2B5EF4-FFF2-40B4-BE49-F238E27FC236}">
                <a16:creationId xmlns:a16="http://schemas.microsoft.com/office/drawing/2014/main" id="{26C9B186-0D0B-5EB4-46B9-15B450D2352A}"/>
              </a:ext>
            </a:extLst>
          </p:cNvPr>
          <p:cNvSpPr>
            <a:spLocks noGrp="1"/>
          </p:cNvSpPr>
          <p:nvPr>
            <p:ph type="title"/>
          </p:nvPr>
        </p:nvSpPr>
        <p:spPr>
          <a:xfrm>
            <a:off x="638881" y="390525"/>
            <a:ext cx="10909640" cy="1510301"/>
          </a:xfrm>
        </p:spPr>
        <p:txBody>
          <a:bodyPr vert="horz" lIns="91440" tIns="45720" rIns="91440" bIns="45720" rtlCol="0" anchor="ctr">
            <a:normAutofit/>
          </a:bodyPr>
          <a:lstStyle/>
          <a:p>
            <a:pPr algn="ctr"/>
            <a:r>
              <a:rPr lang="pl-PL" sz="6600" b="1" kern="1200">
                <a:solidFill>
                  <a:srgbClr val="FFFFFF"/>
                </a:solidFill>
                <a:latin typeface="+mj-lt"/>
                <a:ea typeface="+mj-ea"/>
                <a:cs typeface="+mj-cs"/>
              </a:rPr>
              <a:t>Feedback</a:t>
            </a:r>
            <a:endParaRPr lang="en-US" sz="6600" b="1" kern="1200">
              <a:solidFill>
                <a:srgbClr val="FFFFFF"/>
              </a:solidFill>
              <a:latin typeface="+mj-lt"/>
              <a:ea typeface="+mj-ea"/>
              <a:cs typeface="+mj-cs"/>
            </a:endParaRPr>
          </a:p>
        </p:txBody>
      </p:sp>
      <p:sp>
        <p:nvSpPr>
          <p:cNvPr id="20" name="sketch line">
            <a:extLst>
              <a:ext uri="{FF2B5EF4-FFF2-40B4-BE49-F238E27FC236}">
                <a16:creationId xmlns:a16="http://schemas.microsoft.com/office/drawing/2014/main" id="{56037404-66BD-46B5-9323-1B53131967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1753266"/>
            <a:ext cx="4243589" cy="18288"/>
          </a:xfrm>
          <a:custGeom>
            <a:avLst/>
            <a:gdLst>
              <a:gd name="connsiteX0" fmla="*/ 0 w 4243589"/>
              <a:gd name="connsiteY0" fmla="*/ 0 h 18288"/>
              <a:gd name="connsiteX1" fmla="*/ 563791 w 4243589"/>
              <a:gd name="connsiteY1" fmla="*/ 0 h 18288"/>
              <a:gd name="connsiteX2" fmla="*/ 1042710 w 4243589"/>
              <a:gd name="connsiteY2" fmla="*/ 0 h 18288"/>
              <a:gd name="connsiteX3" fmla="*/ 1564066 w 4243589"/>
              <a:gd name="connsiteY3" fmla="*/ 0 h 18288"/>
              <a:gd name="connsiteX4" fmla="*/ 2212729 w 4243589"/>
              <a:gd name="connsiteY4" fmla="*/ 0 h 18288"/>
              <a:gd name="connsiteX5" fmla="*/ 2776520 w 4243589"/>
              <a:gd name="connsiteY5" fmla="*/ 0 h 18288"/>
              <a:gd name="connsiteX6" fmla="*/ 3297875 w 4243589"/>
              <a:gd name="connsiteY6" fmla="*/ 0 h 18288"/>
              <a:gd name="connsiteX7" fmla="*/ 4243589 w 4243589"/>
              <a:gd name="connsiteY7" fmla="*/ 0 h 18288"/>
              <a:gd name="connsiteX8" fmla="*/ 4243589 w 4243589"/>
              <a:gd name="connsiteY8" fmla="*/ 18288 h 18288"/>
              <a:gd name="connsiteX9" fmla="*/ 3637362 w 4243589"/>
              <a:gd name="connsiteY9" fmla="*/ 18288 h 18288"/>
              <a:gd name="connsiteX10" fmla="*/ 3116007 w 4243589"/>
              <a:gd name="connsiteY10" fmla="*/ 18288 h 18288"/>
              <a:gd name="connsiteX11" fmla="*/ 2424908 w 4243589"/>
              <a:gd name="connsiteY11" fmla="*/ 18288 h 18288"/>
              <a:gd name="connsiteX12" fmla="*/ 1861117 w 4243589"/>
              <a:gd name="connsiteY12" fmla="*/ 18288 h 18288"/>
              <a:gd name="connsiteX13" fmla="*/ 1382198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3987" y="7429"/>
                  <a:pt x="4243569" y="10822"/>
                  <a:pt x="4243589" y="18288"/>
                </a:cubicBezTo>
                <a:cubicBezTo>
                  <a:pt x="4112949" y="-2855"/>
                  <a:pt x="3928037" y="1831"/>
                  <a:pt x="3637362" y="18288"/>
                </a:cubicBezTo>
                <a:cubicBezTo>
                  <a:pt x="3346687" y="34745"/>
                  <a:pt x="3254446" y="26669"/>
                  <a:pt x="3116007" y="18288"/>
                </a:cubicBezTo>
                <a:cubicBezTo>
                  <a:pt x="2977569" y="9907"/>
                  <a:pt x="2620228" y="28873"/>
                  <a:pt x="2424908" y="18288"/>
                </a:cubicBezTo>
                <a:cubicBezTo>
                  <a:pt x="2229588" y="7703"/>
                  <a:pt x="2088287" y="-3854"/>
                  <a:pt x="1861117" y="18288"/>
                </a:cubicBezTo>
                <a:cubicBezTo>
                  <a:pt x="1633947" y="40430"/>
                  <a:pt x="1502447" y="-871"/>
                  <a:pt x="1382198" y="18288"/>
                </a:cubicBezTo>
                <a:cubicBezTo>
                  <a:pt x="1261949" y="37447"/>
                  <a:pt x="1045440" y="28353"/>
                  <a:pt x="733535" y="18288"/>
                </a:cubicBezTo>
                <a:cubicBezTo>
                  <a:pt x="421630" y="8223"/>
                  <a:pt x="341257" y="-18359"/>
                  <a:pt x="0" y="18288"/>
                </a:cubicBezTo>
                <a:cubicBezTo>
                  <a:pt x="-591" y="13205"/>
                  <a:pt x="-663" y="6329"/>
                  <a:pt x="0" y="0"/>
                </a:cubicBezTo>
                <a:close/>
              </a:path>
              <a:path w="4243589" h="18288"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2703" y="5429"/>
                  <a:pt x="4244410" y="14046"/>
                  <a:pt x="4243589" y="18288"/>
                </a:cubicBezTo>
                <a:cubicBezTo>
                  <a:pt x="4130424" y="-1240"/>
                  <a:pt x="3932803" y="42249"/>
                  <a:pt x="3722234" y="18288"/>
                </a:cubicBezTo>
                <a:cubicBezTo>
                  <a:pt x="3511665" y="-5673"/>
                  <a:pt x="3269903" y="45994"/>
                  <a:pt x="3116007" y="18288"/>
                </a:cubicBezTo>
                <a:cubicBezTo>
                  <a:pt x="2962111" y="-9418"/>
                  <a:pt x="2744280" y="23224"/>
                  <a:pt x="2509780" y="18288"/>
                </a:cubicBezTo>
                <a:cubicBezTo>
                  <a:pt x="2275280" y="13352"/>
                  <a:pt x="2066059" y="43664"/>
                  <a:pt x="1945989" y="18288"/>
                </a:cubicBezTo>
                <a:cubicBezTo>
                  <a:pt x="1825919" y="-7088"/>
                  <a:pt x="1407329" y="12616"/>
                  <a:pt x="1254890" y="18288"/>
                </a:cubicBezTo>
                <a:cubicBezTo>
                  <a:pt x="1102451" y="23960"/>
                  <a:pt x="837950" y="31673"/>
                  <a:pt x="563791" y="18288"/>
                </a:cubicBezTo>
                <a:cubicBezTo>
                  <a:pt x="289632" y="4903"/>
                  <a:pt x="132768" y="7105"/>
                  <a:pt x="0" y="18288"/>
                </a:cubicBezTo>
                <a:cubicBezTo>
                  <a:pt x="668" y="13665"/>
                  <a:pt x="578" y="5675"/>
                  <a:pt x="0" y="0"/>
                </a:cubicBezTo>
                <a:close/>
              </a:path>
            </a:pathLst>
          </a:custGeom>
          <a:solidFill>
            <a:srgbClr val="FFFFFF"/>
          </a:solidFill>
          <a:ln w="38100" cap="rnd">
            <a:solidFill>
              <a:srgbClr val="FFFFF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Obraz 9" descr="Obraz zawierający tekst, zrzut ekranu, Czcionka, design&#10;&#10;Opis wygenerowany automatycznie">
            <a:extLst>
              <a:ext uri="{FF2B5EF4-FFF2-40B4-BE49-F238E27FC236}">
                <a16:creationId xmlns:a16="http://schemas.microsoft.com/office/drawing/2014/main" id="{E921D7DE-8629-EEC8-F605-E52AACF8C5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0956" y="2943112"/>
            <a:ext cx="11406243" cy="3849608"/>
          </a:xfrm>
          <a:prstGeom prst="rect">
            <a:avLst/>
          </a:prstGeom>
        </p:spPr>
      </p:pic>
    </p:spTree>
    <p:extLst>
      <p:ext uri="{BB962C8B-B14F-4D97-AF65-F5344CB8AC3E}">
        <p14:creationId xmlns:p14="http://schemas.microsoft.com/office/powerpoint/2010/main" val="10931863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24">
            <a:extLst>
              <a:ext uri="{FF2B5EF4-FFF2-40B4-BE49-F238E27FC236}">
                <a16:creationId xmlns:a16="http://schemas.microsoft.com/office/drawing/2014/main" id="{69D47016-023F-44BD-981C-50E7A10A66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ytuł 1">
            <a:extLst>
              <a:ext uri="{FF2B5EF4-FFF2-40B4-BE49-F238E27FC236}">
                <a16:creationId xmlns:a16="http://schemas.microsoft.com/office/drawing/2014/main" id="{26C9B186-0D0B-5EB4-46B9-15B450D2352A}"/>
              </a:ext>
            </a:extLst>
          </p:cNvPr>
          <p:cNvSpPr>
            <a:spLocks noGrp="1"/>
          </p:cNvSpPr>
          <p:nvPr>
            <p:ph type="title"/>
          </p:nvPr>
        </p:nvSpPr>
        <p:spPr>
          <a:xfrm>
            <a:off x="630936" y="457200"/>
            <a:ext cx="4343400" cy="1929384"/>
          </a:xfrm>
        </p:spPr>
        <p:txBody>
          <a:bodyPr vert="horz" lIns="91440" tIns="45720" rIns="91440" bIns="45720" rtlCol="0" anchor="ctr">
            <a:normAutofit/>
          </a:bodyPr>
          <a:lstStyle/>
          <a:p>
            <a:r>
              <a:rPr lang="en-US" sz="4800" b="1"/>
              <a:t>Użyte technologie</a:t>
            </a:r>
          </a:p>
        </p:txBody>
      </p:sp>
      <p:sp>
        <p:nvSpPr>
          <p:cNvPr id="21" name="sketchy line">
            <a:extLst>
              <a:ext uri="{FF2B5EF4-FFF2-40B4-BE49-F238E27FC236}">
                <a16:creationId xmlns:a16="http://schemas.microsoft.com/office/drawing/2014/main" id="{6D8B37B0-0682-433E-BC8D-498C04ABD9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471415" y="1412748"/>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Content Placeholder 21">
            <a:extLst>
              <a:ext uri="{FF2B5EF4-FFF2-40B4-BE49-F238E27FC236}">
                <a16:creationId xmlns:a16="http://schemas.microsoft.com/office/drawing/2014/main" id="{2DFA1D18-1BB0-B849-876F-6AD4C5A8D0CF}"/>
              </a:ext>
            </a:extLst>
          </p:cNvPr>
          <p:cNvSpPr>
            <a:spLocks noGrp="1"/>
          </p:cNvSpPr>
          <p:nvPr>
            <p:ph idx="1"/>
          </p:nvPr>
        </p:nvSpPr>
        <p:spPr>
          <a:xfrm>
            <a:off x="5541263" y="457200"/>
            <a:ext cx="6007608" cy="1929384"/>
          </a:xfrm>
        </p:spPr>
        <p:txBody>
          <a:bodyPr anchor="ctr">
            <a:normAutofit/>
          </a:bodyPr>
          <a:lstStyle/>
          <a:p>
            <a:endParaRPr lang="en-US" sz="2200"/>
          </a:p>
        </p:txBody>
      </p:sp>
      <p:pic>
        <p:nvPicPr>
          <p:cNvPr id="5" name="Symbol zastępczy zawartości 4" descr="Obraz zawierający Grafika, Czcionka, logo, zrzut ekranu&#10;&#10;Opis wygenerowany automatycznie">
            <a:extLst>
              <a:ext uri="{FF2B5EF4-FFF2-40B4-BE49-F238E27FC236}">
                <a16:creationId xmlns:a16="http://schemas.microsoft.com/office/drawing/2014/main" id="{AEBBCC82-4BC2-A104-9488-F00CC53300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3192" y="3415095"/>
            <a:ext cx="5468112" cy="3280867"/>
          </a:xfrm>
          <a:prstGeom prst="rect">
            <a:avLst/>
          </a:prstGeom>
        </p:spPr>
      </p:pic>
      <p:pic>
        <p:nvPicPr>
          <p:cNvPr id="7" name="Obraz 6" descr="Obraz zawierający zrzut ekranu, Grafika, projekt graficzny, Wielobarwność&#10;&#10;Opis wygenerowany automatycznie">
            <a:extLst>
              <a:ext uri="{FF2B5EF4-FFF2-40B4-BE49-F238E27FC236}">
                <a16:creationId xmlns:a16="http://schemas.microsoft.com/office/drawing/2014/main" id="{13051F0E-8731-53A6-DA7E-6635628942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4496" y="4246958"/>
            <a:ext cx="5468112" cy="1872827"/>
          </a:xfrm>
          <a:prstGeom prst="rect">
            <a:avLst/>
          </a:prstGeom>
        </p:spPr>
      </p:pic>
      <p:pic>
        <p:nvPicPr>
          <p:cNvPr id="11" name="Obraz 10">
            <a:extLst>
              <a:ext uri="{FF2B5EF4-FFF2-40B4-BE49-F238E27FC236}">
                <a16:creationId xmlns:a16="http://schemas.microsoft.com/office/drawing/2014/main" id="{D49D73DE-A032-A8C4-19CF-3859EA1A3C81}"/>
              </a:ext>
            </a:extLst>
          </p:cNvPr>
          <p:cNvPicPr>
            <a:picLocks noChangeAspect="1"/>
          </p:cNvPicPr>
          <p:nvPr/>
        </p:nvPicPr>
        <p:blipFill>
          <a:blip r:embed="rId4"/>
          <a:stretch>
            <a:fillRect/>
          </a:stretch>
        </p:blipFill>
        <p:spPr>
          <a:xfrm>
            <a:off x="5470911" y="0"/>
            <a:ext cx="6718041" cy="3253058"/>
          </a:xfrm>
          <a:prstGeom prst="rect">
            <a:avLst/>
          </a:prstGeom>
        </p:spPr>
      </p:pic>
    </p:spTree>
    <p:extLst>
      <p:ext uri="{BB962C8B-B14F-4D97-AF65-F5344CB8AC3E}">
        <p14:creationId xmlns:p14="http://schemas.microsoft.com/office/powerpoint/2010/main" val="5963808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ytuł 1">
            <a:extLst>
              <a:ext uri="{FF2B5EF4-FFF2-40B4-BE49-F238E27FC236}">
                <a16:creationId xmlns:a16="http://schemas.microsoft.com/office/drawing/2014/main" id="{E6F44125-73B6-95EF-C0B9-BC7563381AA6}"/>
              </a:ext>
            </a:extLst>
          </p:cNvPr>
          <p:cNvSpPr>
            <a:spLocks noGrp="1"/>
          </p:cNvSpPr>
          <p:nvPr>
            <p:ph type="title"/>
          </p:nvPr>
        </p:nvSpPr>
        <p:spPr>
          <a:xfrm>
            <a:off x="838200" y="365125"/>
            <a:ext cx="10515600" cy="1325563"/>
          </a:xfrm>
        </p:spPr>
        <p:txBody>
          <a:bodyPr>
            <a:normAutofit/>
          </a:bodyPr>
          <a:lstStyle/>
          <a:p>
            <a:r>
              <a:rPr lang="pl-PL" sz="5000" b="1"/>
              <a:t>Dotychczasowy postęp - baza danych</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ymbol zastępczy zawartości 2">
            <a:extLst>
              <a:ext uri="{FF2B5EF4-FFF2-40B4-BE49-F238E27FC236}">
                <a16:creationId xmlns:a16="http://schemas.microsoft.com/office/drawing/2014/main" id="{E2C68AB0-7CAD-F23A-2390-D7A8611A6307}"/>
              </a:ext>
            </a:extLst>
          </p:cNvPr>
          <p:cNvSpPr>
            <a:spLocks noGrp="1"/>
          </p:cNvSpPr>
          <p:nvPr>
            <p:ph idx="1"/>
          </p:nvPr>
        </p:nvSpPr>
        <p:spPr>
          <a:xfrm>
            <a:off x="838200" y="1929384"/>
            <a:ext cx="10515600" cy="4251960"/>
          </a:xfrm>
        </p:spPr>
        <p:txBody>
          <a:bodyPr vert="horz" lIns="91440" tIns="45720" rIns="91440" bIns="45720" rtlCol="0">
            <a:normAutofit/>
          </a:bodyPr>
          <a:lstStyle/>
          <a:p>
            <a:r>
              <a:rPr lang="pl-PL" sz="2200">
                <a:ea typeface="+mn-lt"/>
                <a:cs typeface="+mn-lt"/>
              </a:rPr>
              <a:t>Z uwagi na zmieniające się priorytety projektowe, opracowanie bazy danych zostało przeniesione na dalszy etap prac, ponieważ obecnie uznano, że nie jest to kwestia kluczowa dla osiągnięcia głównego celu projektu. Zespół skoncentrował się na innych aspektach, które mają większe znaczenie dla sukcesu modelu predykcyjnego dotyczącego szacowania wartości nieruchomości mieszkalnych.</a:t>
            </a:r>
            <a:endParaRPr lang="pl-PL" sz="2200"/>
          </a:p>
        </p:txBody>
      </p:sp>
    </p:spTree>
    <p:extLst>
      <p:ext uri="{BB962C8B-B14F-4D97-AF65-F5344CB8AC3E}">
        <p14:creationId xmlns:p14="http://schemas.microsoft.com/office/powerpoint/2010/main" val="266918361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854DEE1C-7FD6-4FA0-A96A-BDF952F199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ytuł 1">
            <a:extLst>
              <a:ext uri="{FF2B5EF4-FFF2-40B4-BE49-F238E27FC236}">
                <a16:creationId xmlns:a16="http://schemas.microsoft.com/office/drawing/2014/main" id="{AF4C87E1-2F7B-5B0D-B702-380CB742BDFE}"/>
              </a:ext>
            </a:extLst>
          </p:cNvPr>
          <p:cNvSpPr>
            <a:spLocks noGrp="1"/>
          </p:cNvSpPr>
          <p:nvPr>
            <p:ph type="title"/>
          </p:nvPr>
        </p:nvSpPr>
        <p:spPr>
          <a:xfrm>
            <a:off x="1524000" y="4370227"/>
            <a:ext cx="9144000" cy="1193138"/>
          </a:xfrm>
        </p:spPr>
        <p:txBody>
          <a:bodyPr vert="horz" lIns="91440" tIns="45720" rIns="91440" bIns="45720" rtlCol="0" anchor="b">
            <a:normAutofit/>
          </a:bodyPr>
          <a:lstStyle/>
          <a:p>
            <a:pPr algn="ctr"/>
            <a:r>
              <a:rPr lang="en-US" b="1"/>
              <a:t>Co jest w planach?</a:t>
            </a:r>
          </a:p>
        </p:txBody>
      </p:sp>
      <p:pic>
        <p:nvPicPr>
          <p:cNvPr id="5" name="Picture 4" descr="Zbliżenie wiatrowskazu">
            <a:extLst>
              <a:ext uri="{FF2B5EF4-FFF2-40B4-BE49-F238E27FC236}">
                <a16:creationId xmlns:a16="http://schemas.microsoft.com/office/drawing/2014/main" id="{2B8356A0-1E74-41E3-FA13-DA85EE60C080}"/>
              </a:ext>
            </a:extLst>
          </p:cNvPr>
          <p:cNvPicPr>
            <a:picLocks noChangeAspect="1"/>
          </p:cNvPicPr>
          <p:nvPr/>
        </p:nvPicPr>
        <p:blipFill rotWithShape="1">
          <a:blip r:embed="rId2"/>
          <a:srcRect t="30976" r="2" b="5642"/>
          <a:stretch/>
        </p:blipFill>
        <p:spPr>
          <a:xfrm>
            <a:off x="1690046" y="386205"/>
            <a:ext cx="8903441" cy="3766876"/>
          </a:xfrm>
          <a:custGeom>
            <a:avLst/>
            <a:gdLst/>
            <a:ahLst/>
            <a:cxnLst/>
            <a:rect l="l" t="t" r="r" b="b"/>
            <a:pathLst>
              <a:path w="8903441" h="3766876">
                <a:moveTo>
                  <a:pt x="8890380" y="1667288"/>
                </a:moveTo>
                <a:lnTo>
                  <a:pt x="8895460" y="1677046"/>
                </a:lnTo>
                <a:cubicBezTo>
                  <a:pt x="8905866" y="1703466"/>
                  <a:pt x="8906717" y="1724063"/>
                  <a:pt x="8894323" y="1729738"/>
                </a:cubicBezTo>
                <a:lnTo>
                  <a:pt x="8891365" y="1729349"/>
                </a:lnTo>
                <a:lnTo>
                  <a:pt x="8891421" y="1712412"/>
                </a:lnTo>
                <a:cubicBezTo>
                  <a:pt x="8891337" y="1700170"/>
                  <a:pt x="8891138" y="1688653"/>
                  <a:pt x="8890856" y="1678595"/>
                </a:cubicBezTo>
                <a:close/>
                <a:moveTo>
                  <a:pt x="8888451" y="1641624"/>
                </a:moveTo>
                <a:cubicBezTo>
                  <a:pt x="8888927" y="1642911"/>
                  <a:pt x="8889388" y="1647125"/>
                  <a:pt x="8889800" y="1653531"/>
                </a:cubicBezTo>
                <a:lnTo>
                  <a:pt x="8890380" y="1667288"/>
                </a:lnTo>
                <a:lnTo>
                  <a:pt x="8884645" y="1656272"/>
                </a:lnTo>
                <a:lnTo>
                  <a:pt x="8886368" y="1643902"/>
                </a:lnTo>
                <a:cubicBezTo>
                  <a:pt x="8887058" y="1640758"/>
                  <a:pt x="8887743" y="1639762"/>
                  <a:pt x="8888451" y="1641624"/>
                </a:cubicBezTo>
                <a:close/>
                <a:moveTo>
                  <a:pt x="999724" y="1241031"/>
                </a:moveTo>
                <a:cubicBezTo>
                  <a:pt x="998379" y="1242269"/>
                  <a:pt x="996554" y="1243547"/>
                  <a:pt x="995210" y="1244785"/>
                </a:cubicBezTo>
                <a:cubicBezTo>
                  <a:pt x="1005261" y="1248940"/>
                  <a:pt x="1015746" y="1252497"/>
                  <a:pt x="1025774" y="1256374"/>
                </a:cubicBezTo>
                <a:cubicBezTo>
                  <a:pt x="1037480" y="1257305"/>
                  <a:pt x="1049668" y="1258195"/>
                  <a:pt x="1060894" y="1259168"/>
                </a:cubicBezTo>
                <a:cubicBezTo>
                  <a:pt x="1040504" y="1253123"/>
                  <a:pt x="1020115" y="1247076"/>
                  <a:pt x="999724" y="1241031"/>
                </a:cubicBezTo>
                <a:close/>
                <a:moveTo>
                  <a:pt x="1319296" y="820371"/>
                </a:moveTo>
                <a:cubicBezTo>
                  <a:pt x="1421680" y="872109"/>
                  <a:pt x="1548101" y="905226"/>
                  <a:pt x="1681342" y="933268"/>
                </a:cubicBezTo>
                <a:cubicBezTo>
                  <a:pt x="1683167" y="931988"/>
                  <a:pt x="1684512" y="930751"/>
                  <a:pt x="1686338" y="929471"/>
                </a:cubicBezTo>
                <a:cubicBezTo>
                  <a:pt x="1563998" y="893197"/>
                  <a:pt x="1441635" y="856646"/>
                  <a:pt x="1319296" y="820371"/>
                </a:cubicBezTo>
                <a:close/>
                <a:moveTo>
                  <a:pt x="7894848" y="858"/>
                </a:moveTo>
                <a:cubicBezTo>
                  <a:pt x="7906700" y="3455"/>
                  <a:pt x="7910528" y="8436"/>
                  <a:pt x="7907341" y="16271"/>
                </a:cubicBezTo>
                <a:cubicBezTo>
                  <a:pt x="7902882" y="26177"/>
                  <a:pt x="7893520" y="35394"/>
                  <a:pt x="7882642" y="43904"/>
                </a:cubicBezTo>
                <a:cubicBezTo>
                  <a:pt x="7831903" y="83897"/>
                  <a:pt x="7856047" y="94090"/>
                  <a:pt x="7927648" y="93123"/>
                </a:cubicBezTo>
                <a:cubicBezTo>
                  <a:pt x="7991511" y="92274"/>
                  <a:pt x="8055318" y="85274"/>
                  <a:pt x="8119655" y="78787"/>
                </a:cubicBezTo>
                <a:cubicBezTo>
                  <a:pt x="8151329" y="75447"/>
                  <a:pt x="8152942" y="77265"/>
                  <a:pt x="8141786" y="93635"/>
                </a:cubicBezTo>
                <a:cubicBezTo>
                  <a:pt x="8123815" y="120677"/>
                  <a:pt x="8122595" y="145410"/>
                  <a:pt x="8151055" y="166138"/>
                </a:cubicBezTo>
                <a:cubicBezTo>
                  <a:pt x="8157767" y="170866"/>
                  <a:pt x="8162605" y="176318"/>
                  <a:pt x="8160811" y="183471"/>
                </a:cubicBezTo>
                <a:cubicBezTo>
                  <a:pt x="8152723" y="212724"/>
                  <a:pt x="8169841" y="236686"/>
                  <a:pt x="8187466" y="260884"/>
                </a:cubicBezTo>
                <a:cubicBezTo>
                  <a:pt x="8217175" y="301371"/>
                  <a:pt x="8254836" y="338641"/>
                  <a:pt x="8295790" y="374783"/>
                </a:cubicBezTo>
                <a:cubicBezTo>
                  <a:pt x="8324664" y="400232"/>
                  <a:pt x="8342922" y="431650"/>
                  <a:pt x="8406170" y="440370"/>
                </a:cubicBezTo>
                <a:cubicBezTo>
                  <a:pt x="8421364" y="442394"/>
                  <a:pt x="8426373" y="449790"/>
                  <a:pt x="8420903" y="459225"/>
                </a:cubicBezTo>
                <a:cubicBezTo>
                  <a:pt x="8402820" y="490474"/>
                  <a:pt x="8417534" y="514648"/>
                  <a:pt x="8450800" y="534955"/>
                </a:cubicBezTo>
                <a:cubicBezTo>
                  <a:pt x="8462563" y="542037"/>
                  <a:pt x="8458146" y="546902"/>
                  <a:pt x="8442097" y="551669"/>
                </a:cubicBezTo>
                <a:cubicBezTo>
                  <a:pt x="8423667" y="556925"/>
                  <a:pt x="8409328" y="564619"/>
                  <a:pt x="8398067" y="574282"/>
                </a:cubicBezTo>
                <a:cubicBezTo>
                  <a:pt x="8379577" y="589897"/>
                  <a:pt x="8370872" y="606612"/>
                  <a:pt x="8363634" y="623477"/>
                </a:cubicBezTo>
                <a:cubicBezTo>
                  <a:pt x="8352394" y="649929"/>
                  <a:pt x="8339133" y="675439"/>
                  <a:pt x="8295388" y="695789"/>
                </a:cubicBezTo>
                <a:cubicBezTo>
                  <a:pt x="8282368" y="701969"/>
                  <a:pt x="8271923" y="709882"/>
                  <a:pt x="8260972" y="717559"/>
                </a:cubicBezTo>
                <a:cubicBezTo>
                  <a:pt x="8264466" y="724248"/>
                  <a:pt x="8273101" y="728807"/>
                  <a:pt x="8289132" y="729358"/>
                </a:cubicBezTo>
                <a:cubicBezTo>
                  <a:pt x="8391169" y="732995"/>
                  <a:pt x="8386647" y="769770"/>
                  <a:pt x="8387346" y="810845"/>
                </a:cubicBezTo>
                <a:cubicBezTo>
                  <a:pt x="8388418" y="861681"/>
                  <a:pt x="8330862" y="890238"/>
                  <a:pt x="8259532" y="916368"/>
                </a:cubicBezTo>
                <a:cubicBezTo>
                  <a:pt x="8235122" y="925226"/>
                  <a:pt x="8199529" y="928071"/>
                  <a:pt x="8191769" y="950020"/>
                </a:cubicBezTo>
                <a:cubicBezTo>
                  <a:pt x="8234379" y="966427"/>
                  <a:pt x="8282955" y="945934"/>
                  <a:pt x="8327664" y="947606"/>
                </a:cubicBezTo>
                <a:cubicBezTo>
                  <a:pt x="8364609" y="949119"/>
                  <a:pt x="8424473" y="941347"/>
                  <a:pt x="8378206" y="982626"/>
                </a:cubicBezTo>
                <a:cubicBezTo>
                  <a:pt x="8364736" y="994722"/>
                  <a:pt x="8382242" y="1001021"/>
                  <a:pt x="8400605" y="1000529"/>
                </a:cubicBezTo>
                <a:cubicBezTo>
                  <a:pt x="8549357" y="995586"/>
                  <a:pt x="8487684" y="1076555"/>
                  <a:pt x="8538706" y="1111533"/>
                </a:cubicBezTo>
                <a:cubicBezTo>
                  <a:pt x="8553092" y="1120905"/>
                  <a:pt x="8540810" y="1141011"/>
                  <a:pt x="8520556" y="1147547"/>
                </a:cubicBezTo>
                <a:cubicBezTo>
                  <a:pt x="8392015" y="1189611"/>
                  <a:pt x="8380569" y="1263373"/>
                  <a:pt x="8322605" y="1331423"/>
                </a:cubicBezTo>
                <a:cubicBezTo>
                  <a:pt x="8393509" y="1350105"/>
                  <a:pt x="8476647" y="1348124"/>
                  <a:pt x="8552563" y="1357692"/>
                </a:cubicBezTo>
                <a:cubicBezTo>
                  <a:pt x="8631413" y="1367560"/>
                  <a:pt x="8632510" y="1380057"/>
                  <a:pt x="8572872" y="1434543"/>
                </a:cubicBezTo>
                <a:cubicBezTo>
                  <a:pt x="8740108" y="1430496"/>
                  <a:pt x="8740108" y="1430496"/>
                  <a:pt x="8695911" y="1511890"/>
                </a:cubicBezTo>
                <a:cubicBezTo>
                  <a:pt x="8766152" y="1509223"/>
                  <a:pt x="8835070" y="1574251"/>
                  <a:pt x="8873147" y="1634187"/>
                </a:cubicBezTo>
                <a:lnTo>
                  <a:pt x="8884645" y="1656272"/>
                </a:lnTo>
                <a:lnTo>
                  <a:pt x="8884254" y="1659075"/>
                </a:lnTo>
                <a:cubicBezTo>
                  <a:pt x="8882795" y="1672543"/>
                  <a:pt x="8881198" y="1691773"/>
                  <a:pt x="8879232" y="1711097"/>
                </a:cubicBezTo>
                <a:lnTo>
                  <a:pt x="8877347" y="1727504"/>
                </a:lnTo>
                <a:lnTo>
                  <a:pt x="8865337" y="1725923"/>
                </a:lnTo>
                <a:cubicBezTo>
                  <a:pt x="8855639" y="1721668"/>
                  <a:pt x="8848716" y="1720054"/>
                  <a:pt x="8843722" y="1720152"/>
                </a:cubicBezTo>
                <a:cubicBezTo>
                  <a:pt x="8828739" y="1720444"/>
                  <a:pt x="8831115" y="1736133"/>
                  <a:pt x="8828004" y="1742073"/>
                </a:cubicBezTo>
                <a:cubicBezTo>
                  <a:pt x="8817547" y="1760900"/>
                  <a:pt x="8843589" y="1770647"/>
                  <a:pt x="8861127" y="1782820"/>
                </a:cubicBezTo>
                <a:cubicBezTo>
                  <a:pt x="8867694" y="1787281"/>
                  <a:pt x="8872382" y="1766445"/>
                  <a:pt x="8875975" y="1739445"/>
                </a:cubicBezTo>
                <a:lnTo>
                  <a:pt x="8877347" y="1727504"/>
                </a:lnTo>
                <a:lnTo>
                  <a:pt x="8891365" y="1729349"/>
                </a:lnTo>
                <a:lnTo>
                  <a:pt x="8891294" y="1750579"/>
                </a:lnTo>
                <a:cubicBezTo>
                  <a:pt x="8890576" y="1802412"/>
                  <a:pt x="8887485" y="1854103"/>
                  <a:pt x="8879895" y="1858687"/>
                </a:cubicBezTo>
                <a:cubicBezTo>
                  <a:pt x="8799411" y="1907447"/>
                  <a:pt x="8858072" y="1996322"/>
                  <a:pt x="8700018" y="2022228"/>
                </a:cubicBezTo>
                <a:cubicBezTo>
                  <a:pt x="8628887" y="2034069"/>
                  <a:pt x="8597252" y="2070985"/>
                  <a:pt x="8546517" y="2094468"/>
                </a:cubicBezTo>
                <a:cubicBezTo>
                  <a:pt x="8369592" y="2175758"/>
                  <a:pt x="8254890" y="2270617"/>
                  <a:pt x="8208310" y="2391116"/>
                </a:cubicBezTo>
                <a:cubicBezTo>
                  <a:pt x="8195251" y="2424444"/>
                  <a:pt x="8137916" y="2455501"/>
                  <a:pt x="8101924" y="2486924"/>
                </a:cubicBezTo>
                <a:cubicBezTo>
                  <a:pt x="8122498" y="2506105"/>
                  <a:pt x="8219539" y="2452814"/>
                  <a:pt x="8188722" y="2510086"/>
                </a:cubicBezTo>
                <a:cubicBezTo>
                  <a:pt x="8165388" y="2553270"/>
                  <a:pt x="8098391" y="2584616"/>
                  <a:pt x="8035596" y="2614194"/>
                </a:cubicBezTo>
                <a:cubicBezTo>
                  <a:pt x="7963481" y="2647947"/>
                  <a:pt x="7883214" y="2677100"/>
                  <a:pt x="7854509" y="2730830"/>
                </a:cubicBezTo>
                <a:cubicBezTo>
                  <a:pt x="7848249" y="2742293"/>
                  <a:pt x="6341566" y="3671513"/>
                  <a:pt x="4141410" y="3763614"/>
                </a:cubicBezTo>
                <a:cubicBezTo>
                  <a:pt x="3781875" y="3778662"/>
                  <a:pt x="2353277" y="3737838"/>
                  <a:pt x="2161737" y="3718831"/>
                </a:cubicBezTo>
                <a:cubicBezTo>
                  <a:pt x="1964811" y="3699179"/>
                  <a:pt x="1793107" y="3646810"/>
                  <a:pt x="1591600" y="3635674"/>
                </a:cubicBezTo>
                <a:cubicBezTo>
                  <a:pt x="1485018" y="3629919"/>
                  <a:pt x="1381185" y="3611329"/>
                  <a:pt x="1390654" y="3531585"/>
                </a:cubicBezTo>
                <a:cubicBezTo>
                  <a:pt x="1393510" y="3508948"/>
                  <a:pt x="1364047" y="3493344"/>
                  <a:pt x="1320867" y="3503571"/>
                </a:cubicBezTo>
                <a:cubicBezTo>
                  <a:pt x="1239265" y="3523046"/>
                  <a:pt x="1198946" y="3494124"/>
                  <a:pt x="1150681" y="3474015"/>
                </a:cubicBezTo>
                <a:cubicBezTo>
                  <a:pt x="1065213" y="3438422"/>
                  <a:pt x="982868" y="3399757"/>
                  <a:pt x="851974" y="3403971"/>
                </a:cubicBezTo>
                <a:cubicBezTo>
                  <a:pt x="873994" y="3367898"/>
                  <a:pt x="917237" y="3369420"/>
                  <a:pt x="956780" y="3372944"/>
                </a:cubicBezTo>
                <a:cubicBezTo>
                  <a:pt x="1061276" y="3382521"/>
                  <a:pt x="1164043" y="3394488"/>
                  <a:pt x="1268515" y="3403788"/>
                </a:cubicBezTo>
                <a:cubicBezTo>
                  <a:pt x="1336376" y="3409863"/>
                  <a:pt x="1404651" y="3420660"/>
                  <a:pt x="1492884" y="3399484"/>
                </a:cubicBezTo>
                <a:cubicBezTo>
                  <a:pt x="1410006" y="3338199"/>
                  <a:pt x="1277736" y="3337777"/>
                  <a:pt x="1169657" y="3325996"/>
                </a:cubicBezTo>
                <a:cubicBezTo>
                  <a:pt x="1034677" y="3311259"/>
                  <a:pt x="951965" y="3268429"/>
                  <a:pt x="853866" y="3221353"/>
                </a:cubicBezTo>
                <a:cubicBezTo>
                  <a:pt x="950752" y="3199416"/>
                  <a:pt x="1014418" y="3234964"/>
                  <a:pt x="1090648" y="3226034"/>
                </a:cubicBezTo>
                <a:cubicBezTo>
                  <a:pt x="1094340" y="3218434"/>
                  <a:pt x="1100169" y="3207568"/>
                  <a:pt x="1099183" y="3207375"/>
                </a:cubicBezTo>
                <a:cubicBezTo>
                  <a:pt x="971072" y="3188118"/>
                  <a:pt x="907890" y="3136018"/>
                  <a:pt x="882137" y="3068880"/>
                </a:cubicBezTo>
                <a:cubicBezTo>
                  <a:pt x="868924" y="3034221"/>
                  <a:pt x="822286" y="3027121"/>
                  <a:pt x="776145" y="3014660"/>
                </a:cubicBezTo>
                <a:cubicBezTo>
                  <a:pt x="613874" y="2970419"/>
                  <a:pt x="443486" y="2933046"/>
                  <a:pt x="307191" y="2864697"/>
                </a:cubicBezTo>
                <a:cubicBezTo>
                  <a:pt x="457123" y="2862170"/>
                  <a:pt x="581367" y="2903594"/>
                  <a:pt x="743379" y="2911759"/>
                </a:cubicBezTo>
                <a:cubicBezTo>
                  <a:pt x="608349" y="2835743"/>
                  <a:pt x="439124" y="2806104"/>
                  <a:pt x="284020" y="2766269"/>
                </a:cubicBezTo>
                <a:cubicBezTo>
                  <a:pt x="213164" y="2748143"/>
                  <a:pt x="147010" y="2722889"/>
                  <a:pt x="63190" y="2717094"/>
                </a:cubicBezTo>
                <a:cubicBezTo>
                  <a:pt x="33455" y="2714947"/>
                  <a:pt x="-16425" y="2709531"/>
                  <a:pt x="5340" y="2681595"/>
                </a:cubicBezTo>
                <a:cubicBezTo>
                  <a:pt x="23652" y="2658441"/>
                  <a:pt x="63627" y="2661368"/>
                  <a:pt x="100237" y="2664591"/>
                </a:cubicBezTo>
                <a:cubicBezTo>
                  <a:pt x="188123" y="2672547"/>
                  <a:pt x="277551" y="2664977"/>
                  <a:pt x="394328" y="2654447"/>
                </a:cubicBezTo>
                <a:cubicBezTo>
                  <a:pt x="290057" y="2592242"/>
                  <a:pt x="112140" y="2629127"/>
                  <a:pt x="21491" y="2562088"/>
                </a:cubicBezTo>
                <a:cubicBezTo>
                  <a:pt x="125636" y="2540073"/>
                  <a:pt x="208727" y="2559644"/>
                  <a:pt x="294268" y="2557453"/>
                </a:cubicBezTo>
                <a:cubicBezTo>
                  <a:pt x="371589" y="2555423"/>
                  <a:pt x="389695" y="2540961"/>
                  <a:pt x="367847" y="2501743"/>
                </a:cubicBezTo>
                <a:cubicBezTo>
                  <a:pt x="333905" y="2440640"/>
                  <a:pt x="373328" y="2404160"/>
                  <a:pt x="486858" y="2411824"/>
                </a:cubicBezTo>
                <a:cubicBezTo>
                  <a:pt x="592120" y="2419095"/>
                  <a:pt x="600599" y="2394285"/>
                  <a:pt x="570008" y="2360312"/>
                </a:cubicBezTo>
                <a:cubicBezTo>
                  <a:pt x="525457" y="2310774"/>
                  <a:pt x="567057" y="2265987"/>
                  <a:pt x="594400" y="2218813"/>
                </a:cubicBezTo>
                <a:cubicBezTo>
                  <a:pt x="635581" y="2147198"/>
                  <a:pt x="612469" y="2115647"/>
                  <a:pt x="505675" y="2074370"/>
                </a:cubicBezTo>
                <a:cubicBezTo>
                  <a:pt x="445534" y="2051386"/>
                  <a:pt x="381431" y="2032947"/>
                  <a:pt x="295650" y="2015851"/>
                </a:cubicBezTo>
                <a:cubicBezTo>
                  <a:pt x="487251" y="1985881"/>
                  <a:pt x="281423" y="1958614"/>
                  <a:pt x="346760" y="1924896"/>
                </a:cubicBezTo>
                <a:cubicBezTo>
                  <a:pt x="481788" y="1901571"/>
                  <a:pt x="600623" y="1980687"/>
                  <a:pt x="783461" y="1939173"/>
                </a:cubicBezTo>
                <a:cubicBezTo>
                  <a:pt x="547912" y="1882335"/>
                  <a:pt x="287006" y="1807013"/>
                  <a:pt x="112183" y="1719100"/>
                </a:cubicBezTo>
                <a:cubicBezTo>
                  <a:pt x="148588" y="1692398"/>
                  <a:pt x="188462" y="1710725"/>
                  <a:pt x="219936" y="1699568"/>
                </a:cubicBezTo>
                <a:cubicBezTo>
                  <a:pt x="218006" y="1694140"/>
                  <a:pt x="220184" y="1685834"/>
                  <a:pt x="214196" y="1683841"/>
                </a:cubicBezTo>
                <a:cubicBezTo>
                  <a:pt x="85284" y="1638910"/>
                  <a:pt x="83720" y="1637648"/>
                  <a:pt x="212296" y="1584947"/>
                </a:cubicBezTo>
                <a:cubicBezTo>
                  <a:pt x="257172" y="1566456"/>
                  <a:pt x="252206" y="1554019"/>
                  <a:pt x="226108" y="1538121"/>
                </a:cubicBezTo>
                <a:cubicBezTo>
                  <a:pt x="207682" y="1526866"/>
                  <a:pt x="185078" y="1517656"/>
                  <a:pt x="192710" y="1488723"/>
                </a:cubicBezTo>
                <a:cubicBezTo>
                  <a:pt x="268435" y="1518175"/>
                  <a:pt x="624154" y="1547955"/>
                  <a:pt x="685843" y="1538903"/>
                </a:cubicBezTo>
                <a:cubicBezTo>
                  <a:pt x="755173" y="1528619"/>
                  <a:pt x="994201" y="1520231"/>
                  <a:pt x="1067153" y="1523622"/>
                </a:cubicBezTo>
                <a:cubicBezTo>
                  <a:pt x="1063138" y="1522015"/>
                  <a:pt x="1059122" y="1520410"/>
                  <a:pt x="1055106" y="1518803"/>
                </a:cubicBezTo>
                <a:cubicBezTo>
                  <a:pt x="983007" y="1486514"/>
                  <a:pt x="909946" y="1454310"/>
                  <a:pt x="864245" y="1408231"/>
                </a:cubicBezTo>
                <a:cubicBezTo>
                  <a:pt x="862153" y="1406456"/>
                  <a:pt x="861045" y="1404874"/>
                  <a:pt x="856768" y="1405809"/>
                </a:cubicBezTo>
                <a:cubicBezTo>
                  <a:pt x="819307" y="1414974"/>
                  <a:pt x="822846" y="1400112"/>
                  <a:pt x="821342" y="1388491"/>
                </a:cubicBezTo>
                <a:cubicBezTo>
                  <a:pt x="819813" y="1376592"/>
                  <a:pt x="812736" y="1367699"/>
                  <a:pt x="784954" y="1371257"/>
                </a:cubicBezTo>
                <a:cubicBezTo>
                  <a:pt x="783512" y="1371384"/>
                  <a:pt x="781566" y="1371274"/>
                  <a:pt x="779619" y="1371165"/>
                </a:cubicBezTo>
                <a:cubicBezTo>
                  <a:pt x="766469" y="1370361"/>
                  <a:pt x="722835" y="1342290"/>
                  <a:pt x="728571" y="1335910"/>
                </a:cubicBezTo>
                <a:cubicBezTo>
                  <a:pt x="741389" y="1321912"/>
                  <a:pt x="726409" y="1316791"/>
                  <a:pt x="713734" y="1310348"/>
                </a:cubicBezTo>
                <a:cubicBezTo>
                  <a:pt x="696009" y="1301550"/>
                  <a:pt x="678333" y="1293308"/>
                  <a:pt x="659695" y="1285149"/>
                </a:cubicBezTo>
                <a:cubicBezTo>
                  <a:pt x="641562" y="1277227"/>
                  <a:pt x="622997" y="1269901"/>
                  <a:pt x="604409" y="1262299"/>
                </a:cubicBezTo>
                <a:cubicBezTo>
                  <a:pt x="561305" y="1256847"/>
                  <a:pt x="517819" y="1252549"/>
                  <a:pt x="472556" y="1250086"/>
                </a:cubicBezTo>
                <a:cubicBezTo>
                  <a:pt x="438951" y="1247999"/>
                  <a:pt x="401379" y="1244860"/>
                  <a:pt x="382690" y="1214040"/>
                </a:cubicBezTo>
                <a:cubicBezTo>
                  <a:pt x="418096" y="1214570"/>
                  <a:pt x="453575" y="1215933"/>
                  <a:pt x="489053" y="1217296"/>
                </a:cubicBezTo>
                <a:cubicBezTo>
                  <a:pt x="454954" y="1204059"/>
                  <a:pt x="421816" y="1190737"/>
                  <a:pt x="390047" y="1176456"/>
                </a:cubicBezTo>
                <a:cubicBezTo>
                  <a:pt x="363810" y="1164487"/>
                  <a:pt x="342232" y="1150431"/>
                  <a:pt x="333292" y="1131347"/>
                </a:cubicBezTo>
                <a:cubicBezTo>
                  <a:pt x="330930" y="1126518"/>
                  <a:pt x="329025" y="1121368"/>
                  <a:pt x="337841" y="1116956"/>
                </a:cubicBezTo>
                <a:cubicBezTo>
                  <a:pt x="347569" y="1111905"/>
                  <a:pt x="355552" y="1114562"/>
                  <a:pt x="363031" y="1116984"/>
                </a:cubicBezTo>
                <a:cubicBezTo>
                  <a:pt x="393929" y="1126864"/>
                  <a:pt x="425283" y="1136425"/>
                  <a:pt x="455724" y="1146625"/>
                </a:cubicBezTo>
                <a:cubicBezTo>
                  <a:pt x="496146" y="1160147"/>
                  <a:pt x="536111" y="1173989"/>
                  <a:pt x="576050" y="1187553"/>
                </a:cubicBezTo>
                <a:cubicBezTo>
                  <a:pt x="519650" y="1157524"/>
                  <a:pt x="457798" y="1131612"/>
                  <a:pt x="391358" y="1108621"/>
                </a:cubicBezTo>
                <a:cubicBezTo>
                  <a:pt x="343386" y="1091844"/>
                  <a:pt x="295414" y="1075067"/>
                  <a:pt x="258466" y="1051446"/>
                </a:cubicBezTo>
                <a:cubicBezTo>
                  <a:pt x="239512" y="1039678"/>
                  <a:pt x="230024" y="1025400"/>
                  <a:pt x="227119" y="1008864"/>
                </a:cubicBezTo>
                <a:cubicBezTo>
                  <a:pt x="226729" y="1004421"/>
                  <a:pt x="227253" y="999338"/>
                  <a:pt x="237176" y="996508"/>
                </a:cubicBezTo>
                <a:cubicBezTo>
                  <a:pt x="247123" y="993956"/>
                  <a:pt x="253208" y="997060"/>
                  <a:pt x="257395" y="1000610"/>
                </a:cubicBezTo>
                <a:cubicBezTo>
                  <a:pt x="262111" y="1004674"/>
                  <a:pt x="267716" y="1007820"/>
                  <a:pt x="275649" y="1009921"/>
                </a:cubicBezTo>
                <a:cubicBezTo>
                  <a:pt x="345186" y="1029563"/>
                  <a:pt x="406508" y="1054962"/>
                  <a:pt x="469199" y="1079402"/>
                </a:cubicBezTo>
                <a:cubicBezTo>
                  <a:pt x="558968" y="1114336"/>
                  <a:pt x="647368" y="1150231"/>
                  <a:pt x="753033" y="1173138"/>
                </a:cubicBezTo>
                <a:cubicBezTo>
                  <a:pt x="793015" y="1181661"/>
                  <a:pt x="834292" y="1188391"/>
                  <a:pt x="865682" y="1187316"/>
                </a:cubicBezTo>
                <a:cubicBezTo>
                  <a:pt x="750261" y="1147076"/>
                  <a:pt x="641375" y="1104025"/>
                  <a:pt x="543487" y="1053852"/>
                </a:cubicBezTo>
                <a:cubicBezTo>
                  <a:pt x="444589" y="1003208"/>
                  <a:pt x="357848" y="947579"/>
                  <a:pt x="295297" y="880592"/>
                </a:cubicBezTo>
                <a:cubicBezTo>
                  <a:pt x="288871" y="873601"/>
                  <a:pt x="284873" y="866676"/>
                  <a:pt x="264758" y="869281"/>
                </a:cubicBezTo>
                <a:cubicBezTo>
                  <a:pt x="255650" y="870360"/>
                  <a:pt x="252375" y="866170"/>
                  <a:pt x="254388" y="861516"/>
                </a:cubicBezTo>
                <a:cubicBezTo>
                  <a:pt x="266992" y="828509"/>
                  <a:pt x="236853" y="810726"/>
                  <a:pt x="190786" y="799099"/>
                </a:cubicBezTo>
                <a:cubicBezTo>
                  <a:pt x="176408" y="795324"/>
                  <a:pt x="175031" y="790688"/>
                  <a:pt x="184973" y="782539"/>
                </a:cubicBezTo>
                <a:cubicBezTo>
                  <a:pt x="198516" y="771277"/>
                  <a:pt x="196123" y="760574"/>
                  <a:pt x="187530" y="750974"/>
                </a:cubicBezTo>
                <a:cubicBezTo>
                  <a:pt x="182644" y="744967"/>
                  <a:pt x="176339" y="739364"/>
                  <a:pt x="170996" y="733676"/>
                </a:cubicBezTo>
                <a:cubicBezTo>
                  <a:pt x="167290" y="730083"/>
                  <a:pt x="161157" y="726424"/>
                  <a:pt x="169444" y="721499"/>
                </a:cubicBezTo>
                <a:cubicBezTo>
                  <a:pt x="177298" y="717172"/>
                  <a:pt x="185665" y="718676"/>
                  <a:pt x="193501" y="719668"/>
                </a:cubicBezTo>
                <a:cubicBezTo>
                  <a:pt x="231170" y="723917"/>
                  <a:pt x="254043" y="736181"/>
                  <a:pt x="265436" y="755609"/>
                </a:cubicBezTo>
                <a:cubicBezTo>
                  <a:pt x="273963" y="769971"/>
                  <a:pt x="281726" y="770130"/>
                  <a:pt x="302333" y="756567"/>
                </a:cubicBezTo>
                <a:cubicBezTo>
                  <a:pt x="317894" y="746247"/>
                  <a:pt x="332387" y="745814"/>
                  <a:pt x="346481" y="751853"/>
                </a:cubicBezTo>
                <a:cubicBezTo>
                  <a:pt x="354007" y="754830"/>
                  <a:pt x="358771" y="759448"/>
                  <a:pt x="364449" y="763428"/>
                </a:cubicBezTo>
                <a:cubicBezTo>
                  <a:pt x="392910" y="784156"/>
                  <a:pt x="422762" y="804202"/>
                  <a:pt x="467363" y="815678"/>
                </a:cubicBezTo>
                <a:cubicBezTo>
                  <a:pt x="487199" y="820933"/>
                  <a:pt x="508355" y="824672"/>
                  <a:pt x="537693" y="816781"/>
                </a:cubicBezTo>
                <a:cubicBezTo>
                  <a:pt x="518386" y="812039"/>
                  <a:pt x="499567" y="812852"/>
                  <a:pt x="482019" y="811593"/>
                </a:cubicBezTo>
                <a:cubicBezTo>
                  <a:pt x="464472" y="810335"/>
                  <a:pt x="454949" y="806693"/>
                  <a:pt x="467050" y="795557"/>
                </a:cubicBezTo>
                <a:cubicBezTo>
                  <a:pt x="473772" y="789371"/>
                  <a:pt x="472878" y="784693"/>
                  <a:pt x="465734" y="780562"/>
                </a:cubicBezTo>
                <a:cubicBezTo>
                  <a:pt x="442763" y="767188"/>
                  <a:pt x="430336" y="747011"/>
                  <a:pt x="384526" y="749353"/>
                </a:cubicBezTo>
                <a:cubicBezTo>
                  <a:pt x="382123" y="749564"/>
                  <a:pt x="379622" y="748664"/>
                  <a:pt x="377146" y="748041"/>
                </a:cubicBezTo>
                <a:cubicBezTo>
                  <a:pt x="367744" y="745789"/>
                  <a:pt x="357358" y="743342"/>
                  <a:pt x="360089" y="735827"/>
                </a:cubicBezTo>
                <a:cubicBezTo>
                  <a:pt x="363301" y="728269"/>
                  <a:pt x="375652" y="725506"/>
                  <a:pt x="386634" y="723703"/>
                </a:cubicBezTo>
                <a:cubicBezTo>
                  <a:pt x="414823" y="719269"/>
                  <a:pt x="437543" y="724271"/>
                  <a:pt x="459375" y="730191"/>
                </a:cubicBezTo>
                <a:cubicBezTo>
                  <a:pt x="512487" y="744837"/>
                  <a:pt x="556932" y="765561"/>
                  <a:pt x="603200" y="785006"/>
                </a:cubicBezTo>
                <a:cubicBezTo>
                  <a:pt x="672604" y="814173"/>
                  <a:pt x="734250" y="848778"/>
                  <a:pt x="810521" y="873425"/>
                </a:cubicBezTo>
                <a:cubicBezTo>
                  <a:pt x="1037317" y="946423"/>
                  <a:pt x="1260943" y="1021938"/>
                  <a:pt x="1494102" y="1090180"/>
                </a:cubicBezTo>
                <a:cubicBezTo>
                  <a:pt x="1580109" y="1115371"/>
                  <a:pt x="1667892" y="1138728"/>
                  <a:pt x="1756565" y="1161167"/>
                </a:cubicBezTo>
                <a:cubicBezTo>
                  <a:pt x="1756899" y="1159458"/>
                  <a:pt x="1757282" y="1158305"/>
                  <a:pt x="1757592" y="1156319"/>
                </a:cubicBezTo>
                <a:cubicBezTo>
                  <a:pt x="1757470" y="1154931"/>
                  <a:pt x="1757324" y="1153264"/>
                  <a:pt x="1757202" y="1151876"/>
                </a:cubicBezTo>
                <a:cubicBezTo>
                  <a:pt x="1694452" y="1137796"/>
                  <a:pt x="1632540" y="1122242"/>
                  <a:pt x="1572453" y="1105409"/>
                </a:cubicBezTo>
                <a:cubicBezTo>
                  <a:pt x="1424942" y="1063789"/>
                  <a:pt x="1288864" y="1014450"/>
                  <a:pt x="1171972" y="951953"/>
                </a:cubicBezTo>
                <a:cubicBezTo>
                  <a:pt x="1162328" y="946924"/>
                  <a:pt x="1152112" y="946421"/>
                  <a:pt x="1137334" y="949118"/>
                </a:cubicBezTo>
                <a:cubicBezTo>
                  <a:pt x="1089682" y="958058"/>
                  <a:pt x="1074050" y="951035"/>
                  <a:pt x="1081493" y="925476"/>
                </a:cubicBezTo>
                <a:cubicBezTo>
                  <a:pt x="1083360" y="919155"/>
                  <a:pt x="1083403" y="914115"/>
                  <a:pt x="1074768" y="909555"/>
                </a:cubicBezTo>
                <a:cubicBezTo>
                  <a:pt x="1036165" y="889158"/>
                  <a:pt x="995714" y="869763"/>
                  <a:pt x="952019" y="852050"/>
                </a:cubicBezTo>
                <a:cubicBezTo>
                  <a:pt x="871170" y="819410"/>
                  <a:pt x="784821" y="790332"/>
                  <a:pt x="709017" y="754450"/>
                </a:cubicBezTo>
                <a:cubicBezTo>
                  <a:pt x="686747" y="743533"/>
                  <a:pt x="669617" y="730485"/>
                  <a:pt x="659046" y="714902"/>
                </a:cubicBezTo>
                <a:cubicBezTo>
                  <a:pt x="655674" y="709602"/>
                  <a:pt x="653624" y="702786"/>
                  <a:pt x="664793" y="697608"/>
                </a:cubicBezTo>
                <a:cubicBezTo>
                  <a:pt x="675483" y="692472"/>
                  <a:pt x="684069" y="696476"/>
                  <a:pt x="692052" y="699133"/>
                </a:cubicBezTo>
                <a:cubicBezTo>
                  <a:pt x="725451" y="709913"/>
                  <a:pt x="759355" y="720929"/>
                  <a:pt x="792779" y="731987"/>
                </a:cubicBezTo>
                <a:cubicBezTo>
                  <a:pt x="826682" y="743003"/>
                  <a:pt x="860155" y="754616"/>
                  <a:pt x="895574" y="766338"/>
                </a:cubicBezTo>
                <a:cubicBezTo>
                  <a:pt x="897416" y="759741"/>
                  <a:pt x="890085" y="758985"/>
                  <a:pt x="886044" y="757101"/>
                </a:cubicBezTo>
                <a:cubicBezTo>
                  <a:pt x="828975" y="730489"/>
                  <a:pt x="766861" y="707118"/>
                  <a:pt x="702924" y="685027"/>
                </a:cubicBezTo>
                <a:cubicBezTo>
                  <a:pt x="653460" y="667821"/>
                  <a:pt x="605342" y="649378"/>
                  <a:pt x="571540" y="622962"/>
                </a:cubicBezTo>
                <a:cubicBezTo>
                  <a:pt x="558524" y="612632"/>
                  <a:pt x="551227" y="601239"/>
                  <a:pt x="552940" y="587657"/>
                </a:cubicBezTo>
                <a:cubicBezTo>
                  <a:pt x="553537" y="583407"/>
                  <a:pt x="554132" y="579157"/>
                  <a:pt x="563623" y="576925"/>
                </a:cubicBezTo>
                <a:cubicBezTo>
                  <a:pt x="571217" y="575139"/>
                  <a:pt x="576243" y="577216"/>
                  <a:pt x="580332" y="579656"/>
                </a:cubicBezTo>
                <a:cubicBezTo>
                  <a:pt x="587500" y="584063"/>
                  <a:pt x="594668" y="588471"/>
                  <a:pt x="604623" y="591516"/>
                </a:cubicBezTo>
                <a:cubicBezTo>
                  <a:pt x="664350" y="609779"/>
                  <a:pt x="720426" y="630601"/>
                  <a:pt x="775136" y="652383"/>
                </a:cubicBezTo>
                <a:cubicBezTo>
                  <a:pt x="864952" y="687874"/>
                  <a:pt x="953882" y="724283"/>
                  <a:pt x="1057795" y="749301"/>
                </a:cubicBezTo>
                <a:cubicBezTo>
                  <a:pt x="1096889" y="758742"/>
                  <a:pt x="1137304" y="766668"/>
                  <a:pt x="1183454" y="768213"/>
                </a:cubicBezTo>
                <a:cubicBezTo>
                  <a:pt x="1181768" y="765563"/>
                  <a:pt x="1178737" y="764150"/>
                  <a:pt x="1175732" y="763015"/>
                </a:cubicBezTo>
                <a:cubicBezTo>
                  <a:pt x="1075170" y="726508"/>
                  <a:pt x="977850" y="688319"/>
                  <a:pt x="888743" y="644370"/>
                </a:cubicBezTo>
                <a:cubicBezTo>
                  <a:pt x="778881" y="590211"/>
                  <a:pt x="683912" y="529148"/>
                  <a:pt x="615490" y="455960"/>
                </a:cubicBezTo>
                <a:cubicBezTo>
                  <a:pt x="612312" y="452882"/>
                  <a:pt x="610122" y="449996"/>
                  <a:pt x="602432" y="450671"/>
                </a:cubicBezTo>
                <a:cubicBezTo>
                  <a:pt x="582748" y="452678"/>
                  <a:pt x="580338" y="447293"/>
                  <a:pt x="582418" y="437876"/>
                </a:cubicBezTo>
                <a:cubicBezTo>
                  <a:pt x="588134" y="414707"/>
                  <a:pt x="573498" y="396964"/>
                  <a:pt x="539211" y="387101"/>
                </a:cubicBezTo>
                <a:cubicBezTo>
                  <a:pt x="514350" y="379769"/>
                  <a:pt x="493430" y="373210"/>
                  <a:pt x="519748" y="352990"/>
                </a:cubicBezTo>
                <a:cubicBezTo>
                  <a:pt x="526113" y="348234"/>
                  <a:pt x="523173" y="342336"/>
                  <a:pt x="520282" y="336993"/>
                </a:cubicBezTo>
                <a:cubicBezTo>
                  <a:pt x="516186" y="328957"/>
                  <a:pt x="507910" y="322968"/>
                  <a:pt x="498650" y="316785"/>
                </a:cubicBezTo>
                <a:cubicBezTo>
                  <a:pt x="493501" y="313319"/>
                  <a:pt x="487271" y="308549"/>
                  <a:pt x="493610" y="303515"/>
                </a:cubicBezTo>
                <a:cubicBezTo>
                  <a:pt x="500838" y="297564"/>
                  <a:pt x="511247" y="300288"/>
                  <a:pt x="519565" y="301237"/>
                </a:cubicBezTo>
                <a:cubicBezTo>
                  <a:pt x="557715" y="305444"/>
                  <a:pt x="581118" y="318221"/>
                  <a:pt x="592560" y="338204"/>
                </a:cubicBezTo>
                <a:cubicBezTo>
                  <a:pt x="599979" y="350985"/>
                  <a:pt x="609184" y="351016"/>
                  <a:pt x="627076" y="339652"/>
                </a:cubicBezTo>
                <a:cubicBezTo>
                  <a:pt x="647275" y="326965"/>
                  <a:pt x="664147" y="326044"/>
                  <a:pt x="679640" y="336997"/>
                </a:cubicBezTo>
                <a:cubicBezTo>
                  <a:pt x="692054" y="345981"/>
                  <a:pt x="702112" y="355732"/>
                  <a:pt x="716352" y="363437"/>
                </a:cubicBezTo>
                <a:cubicBezTo>
                  <a:pt x="754546" y="384710"/>
                  <a:pt x="790508" y="408138"/>
                  <a:pt x="869745" y="400343"/>
                </a:cubicBezTo>
                <a:cubicBezTo>
                  <a:pt x="847718" y="392203"/>
                  <a:pt x="825656" y="394699"/>
                  <a:pt x="806641" y="393290"/>
                </a:cubicBezTo>
                <a:cubicBezTo>
                  <a:pt x="792988" y="392249"/>
                  <a:pt x="779165" y="389265"/>
                  <a:pt x="791435" y="380072"/>
                </a:cubicBezTo>
                <a:cubicBezTo>
                  <a:pt x="805532" y="369601"/>
                  <a:pt x="796441" y="365362"/>
                  <a:pt x="787709" y="359692"/>
                </a:cubicBezTo>
                <a:cubicBezTo>
                  <a:pt x="767647" y="346342"/>
                  <a:pt x="751260" y="330710"/>
                  <a:pt x="711071" y="330880"/>
                </a:cubicBezTo>
                <a:cubicBezTo>
                  <a:pt x="704773" y="330873"/>
                  <a:pt x="699699" y="328240"/>
                  <a:pt x="694722" y="326718"/>
                </a:cubicBezTo>
                <a:cubicBezTo>
                  <a:pt x="687749" y="324532"/>
                  <a:pt x="681713" y="321984"/>
                  <a:pt x="684613" y="316412"/>
                </a:cubicBezTo>
                <a:cubicBezTo>
                  <a:pt x="687565" y="311396"/>
                  <a:pt x="694531" y="307986"/>
                  <a:pt x="703615" y="306629"/>
                </a:cubicBezTo>
                <a:cubicBezTo>
                  <a:pt x="711738" y="305356"/>
                  <a:pt x="720365" y="304319"/>
                  <a:pt x="728585" y="304157"/>
                </a:cubicBezTo>
                <a:cubicBezTo>
                  <a:pt x="765287" y="302895"/>
                  <a:pt x="791378" y="313197"/>
                  <a:pt x="817397" y="322666"/>
                </a:cubicBezTo>
                <a:cubicBezTo>
                  <a:pt x="908436" y="355531"/>
                  <a:pt x="989341" y="394323"/>
                  <a:pt x="1073943" y="431110"/>
                </a:cubicBezTo>
                <a:cubicBezTo>
                  <a:pt x="1158521" y="467620"/>
                  <a:pt x="1256741" y="493978"/>
                  <a:pt x="1349484" y="524175"/>
                </a:cubicBezTo>
                <a:cubicBezTo>
                  <a:pt x="1563417" y="594105"/>
                  <a:pt x="1778287" y="663672"/>
                  <a:pt x="2004921" y="723811"/>
                </a:cubicBezTo>
                <a:cubicBezTo>
                  <a:pt x="2226580" y="782429"/>
                  <a:pt x="2967159" y="809769"/>
                  <a:pt x="3111348" y="808027"/>
                </a:cubicBezTo>
                <a:cubicBezTo>
                  <a:pt x="3295676" y="805559"/>
                  <a:pt x="3730204" y="773014"/>
                  <a:pt x="4173417" y="745585"/>
                </a:cubicBezTo>
                <a:cubicBezTo>
                  <a:pt x="4223504" y="742307"/>
                  <a:pt x="4272653" y="739393"/>
                  <a:pt x="4324760" y="737057"/>
                </a:cubicBezTo>
                <a:cubicBezTo>
                  <a:pt x="5801059" y="670156"/>
                  <a:pt x="6841344" y="326433"/>
                  <a:pt x="6893789" y="305879"/>
                </a:cubicBezTo>
                <a:cubicBezTo>
                  <a:pt x="6978091" y="273014"/>
                  <a:pt x="7258655" y="208091"/>
                  <a:pt x="7259184" y="208604"/>
                </a:cubicBezTo>
                <a:cubicBezTo>
                  <a:pt x="7265440" y="213652"/>
                  <a:pt x="7297274" y="217644"/>
                  <a:pt x="7323059" y="220312"/>
                </a:cubicBezTo>
                <a:lnTo>
                  <a:pt x="7347572" y="222730"/>
                </a:lnTo>
                <a:lnTo>
                  <a:pt x="7350636" y="224083"/>
                </a:lnTo>
                <a:cubicBezTo>
                  <a:pt x="7359607" y="224205"/>
                  <a:pt x="7359159" y="223929"/>
                  <a:pt x="7353245" y="223290"/>
                </a:cubicBezTo>
                <a:lnTo>
                  <a:pt x="7347572" y="222730"/>
                </a:lnTo>
                <a:lnTo>
                  <a:pt x="7342573" y="220523"/>
                </a:lnTo>
                <a:cubicBezTo>
                  <a:pt x="7341302" y="218466"/>
                  <a:pt x="7341191" y="215818"/>
                  <a:pt x="7341465" y="213415"/>
                </a:cubicBezTo>
                <a:cubicBezTo>
                  <a:pt x="7342771" y="200707"/>
                  <a:pt x="7352468" y="189782"/>
                  <a:pt x="7375606" y="182994"/>
                </a:cubicBezTo>
                <a:cubicBezTo>
                  <a:pt x="7397808" y="176568"/>
                  <a:pt x="7420538" y="170655"/>
                  <a:pt x="7443270" y="164742"/>
                </a:cubicBezTo>
                <a:cubicBezTo>
                  <a:pt x="7462204" y="159722"/>
                  <a:pt x="7475181" y="158583"/>
                  <a:pt x="7478299" y="172021"/>
                </a:cubicBezTo>
                <a:cubicBezTo>
                  <a:pt x="7481416" y="185460"/>
                  <a:pt x="7508389" y="189249"/>
                  <a:pt x="7524024" y="179761"/>
                </a:cubicBezTo>
                <a:cubicBezTo>
                  <a:pt x="7585174" y="142492"/>
                  <a:pt x="7658615" y="112820"/>
                  <a:pt x="7727944" y="80430"/>
                </a:cubicBezTo>
                <a:cubicBezTo>
                  <a:pt x="7776349" y="57992"/>
                  <a:pt x="7827303" y="37009"/>
                  <a:pt x="7867024" y="9456"/>
                </a:cubicBezTo>
                <a:cubicBezTo>
                  <a:pt x="7874326" y="4338"/>
                  <a:pt x="7880999" y="-2404"/>
                  <a:pt x="7894848" y="858"/>
                </a:cubicBezTo>
                <a:close/>
              </a:path>
            </a:pathLst>
          </a:custGeom>
        </p:spPr>
      </p:pic>
    </p:spTree>
    <p:extLst>
      <p:ext uri="{BB962C8B-B14F-4D97-AF65-F5344CB8AC3E}">
        <p14:creationId xmlns:p14="http://schemas.microsoft.com/office/powerpoint/2010/main" val="146175724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9">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ytuł 1">
            <a:extLst>
              <a:ext uri="{FF2B5EF4-FFF2-40B4-BE49-F238E27FC236}">
                <a16:creationId xmlns:a16="http://schemas.microsoft.com/office/drawing/2014/main" id="{B9063C8E-9247-15E1-EA89-5E686314BBA5}"/>
              </a:ext>
            </a:extLst>
          </p:cNvPr>
          <p:cNvSpPr>
            <a:spLocks noGrp="1"/>
          </p:cNvSpPr>
          <p:nvPr>
            <p:ph type="title"/>
          </p:nvPr>
        </p:nvSpPr>
        <p:spPr>
          <a:xfrm>
            <a:off x="630936" y="639520"/>
            <a:ext cx="3429000" cy="1719072"/>
          </a:xfrm>
        </p:spPr>
        <p:txBody>
          <a:bodyPr anchor="b">
            <a:normAutofit/>
          </a:bodyPr>
          <a:lstStyle/>
          <a:p>
            <a:r>
              <a:rPr lang="pl-PL" sz="5400" b="1"/>
              <a:t>Literatura</a:t>
            </a:r>
          </a:p>
        </p:txBody>
      </p:sp>
      <p:sp>
        <p:nvSpPr>
          <p:cNvPr id="12"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ymbol zastępczy zawartości 2">
            <a:extLst>
              <a:ext uri="{FF2B5EF4-FFF2-40B4-BE49-F238E27FC236}">
                <a16:creationId xmlns:a16="http://schemas.microsoft.com/office/drawing/2014/main" id="{BB736182-EA7A-EF5E-EF6C-9A2F34F105C8}"/>
              </a:ext>
            </a:extLst>
          </p:cNvPr>
          <p:cNvSpPr>
            <a:spLocks noGrp="1"/>
          </p:cNvSpPr>
          <p:nvPr>
            <p:ph idx="1"/>
          </p:nvPr>
        </p:nvSpPr>
        <p:spPr>
          <a:xfrm>
            <a:off x="641519" y="2807208"/>
            <a:ext cx="11546417" cy="3410712"/>
          </a:xfrm>
        </p:spPr>
        <p:txBody>
          <a:bodyPr vert="horz" lIns="91440" tIns="45720" rIns="91440" bIns="45720" rtlCol="0" anchor="t">
            <a:normAutofit/>
          </a:bodyPr>
          <a:lstStyle/>
          <a:p>
            <a:pPr marL="285750" indent="-285750"/>
            <a:r>
              <a:rPr lang="pl-PL" sz="1800" err="1">
                <a:ea typeface="+mn-lt"/>
                <a:cs typeface="+mn-lt"/>
              </a:rPr>
              <a:t>Truong</a:t>
            </a:r>
            <a:r>
              <a:rPr lang="pl-PL" sz="1800">
                <a:ea typeface="+mn-lt"/>
                <a:cs typeface="+mn-lt"/>
              </a:rPr>
              <a:t>, Q., </a:t>
            </a:r>
            <a:r>
              <a:rPr lang="pl-PL" sz="1800" err="1">
                <a:ea typeface="+mn-lt"/>
                <a:cs typeface="+mn-lt"/>
              </a:rPr>
              <a:t>Nguyen</a:t>
            </a:r>
            <a:r>
              <a:rPr lang="pl-PL" sz="1800">
                <a:ea typeface="+mn-lt"/>
                <a:cs typeface="+mn-lt"/>
              </a:rPr>
              <a:t>, M., </a:t>
            </a:r>
            <a:r>
              <a:rPr lang="pl-PL" sz="1800" err="1">
                <a:ea typeface="+mn-lt"/>
                <a:cs typeface="+mn-lt"/>
              </a:rPr>
              <a:t>Dang</a:t>
            </a:r>
            <a:r>
              <a:rPr lang="pl-PL" sz="1800">
                <a:ea typeface="+mn-lt"/>
                <a:cs typeface="+mn-lt"/>
              </a:rPr>
              <a:t>, H., &amp; </a:t>
            </a:r>
            <a:r>
              <a:rPr lang="pl-PL" sz="1800" err="1">
                <a:ea typeface="+mn-lt"/>
                <a:cs typeface="+mn-lt"/>
              </a:rPr>
              <a:t>Mei</a:t>
            </a:r>
            <a:r>
              <a:rPr lang="pl-PL" sz="1800">
                <a:ea typeface="+mn-lt"/>
                <a:cs typeface="+mn-lt"/>
              </a:rPr>
              <a:t>, B. (2019). </a:t>
            </a:r>
            <a:r>
              <a:rPr lang="pl-PL" sz="1800" err="1">
                <a:ea typeface="+mn-lt"/>
                <a:cs typeface="+mn-lt"/>
              </a:rPr>
              <a:t>Housing</a:t>
            </a:r>
            <a:r>
              <a:rPr lang="pl-PL" sz="1800">
                <a:ea typeface="+mn-lt"/>
                <a:cs typeface="+mn-lt"/>
              </a:rPr>
              <a:t> </a:t>
            </a:r>
            <a:r>
              <a:rPr lang="pl-PL" sz="1800" err="1">
                <a:ea typeface="+mn-lt"/>
                <a:cs typeface="+mn-lt"/>
              </a:rPr>
              <a:t>Price</a:t>
            </a:r>
            <a:r>
              <a:rPr lang="pl-PL" sz="1800">
                <a:ea typeface="+mn-lt"/>
                <a:cs typeface="+mn-lt"/>
              </a:rPr>
              <a:t> </a:t>
            </a:r>
            <a:r>
              <a:rPr lang="pl-PL" sz="1800" err="1">
                <a:ea typeface="+mn-lt"/>
                <a:cs typeface="+mn-lt"/>
              </a:rPr>
              <a:t>Prediction</a:t>
            </a:r>
            <a:r>
              <a:rPr lang="pl-PL" sz="1800">
                <a:ea typeface="+mn-lt"/>
                <a:cs typeface="+mn-lt"/>
              </a:rPr>
              <a:t> via </a:t>
            </a:r>
            <a:r>
              <a:rPr lang="pl-PL" sz="1800" err="1">
                <a:ea typeface="+mn-lt"/>
                <a:cs typeface="+mn-lt"/>
              </a:rPr>
              <a:t>Improved</a:t>
            </a:r>
            <a:r>
              <a:rPr lang="pl-PL" sz="1800">
                <a:ea typeface="+mn-lt"/>
                <a:cs typeface="+mn-lt"/>
              </a:rPr>
              <a:t> Machine Learning </a:t>
            </a:r>
            <a:r>
              <a:rPr lang="pl-PL" sz="1800" err="1">
                <a:ea typeface="+mn-lt"/>
                <a:cs typeface="+mn-lt"/>
              </a:rPr>
              <a:t>Techniques</a:t>
            </a:r>
            <a:r>
              <a:rPr lang="pl-PL" sz="1800">
                <a:ea typeface="+mn-lt"/>
                <a:cs typeface="+mn-lt"/>
              </a:rPr>
              <a:t>. </a:t>
            </a:r>
            <a:r>
              <a:rPr lang="pl-PL" sz="1800" i="1" err="1">
                <a:ea typeface="+mn-lt"/>
                <a:cs typeface="+mn-lt"/>
              </a:rPr>
              <a:t>Elsevier</a:t>
            </a:r>
            <a:r>
              <a:rPr lang="pl-PL" sz="1800" i="1">
                <a:ea typeface="+mn-lt"/>
                <a:cs typeface="+mn-lt"/>
              </a:rPr>
              <a:t>.</a:t>
            </a:r>
          </a:p>
          <a:p>
            <a:pPr marL="285750" indent="-285750"/>
            <a:r>
              <a:rPr lang="pl-PL" sz="1800">
                <a:solidFill>
                  <a:srgbClr val="000000"/>
                </a:solidFill>
                <a:ea typeface="+mn-lt"/>
                <a:cs typeface="+mn-lt"/>
              </a:rPr>
              <a:t>Yang, B., &amp; </a:t>
            </a:r>
            <a:r>
              <a:rPr lang="pl-PL" sz="1800" err="1">
                <a:solidFill>
                  <a:srgbClr val="000000"/>
                </a:solidFill>
                <a:ea typeface="+mn-lt"/>
                <a:cs typeface="+mn-lt"/>
              </a:rPr>
              <a:t>Cao</a:t>
            </a:r>
            <a:r>
              <a:rPr lang="pl-PL" sz="1800">
                <a:solidFill>
                  <a:srgbClr val="000000"/>
                </a:solidFill>
                <a:ea typeface="+mn-lt"/>
                <a:cs typeface="+mn-lt"/>
              </a:rPr>
              <a:t>, B. (2018). </a:t>
            </a:r>
            <a:r>
              <a:rPr lang="pl-PL" sz="1800" err="1">
                <a:solidFill>
                  <a:srgbClr val="000000"/>
                </a:solidFill>
                <a:ea typeface="+mn-lt"/>
                <a:cs typeface="+mn-lt"/>
              </a:rPr>
              <a:t>Research</a:t>
            </a:r>
            <a:r>
              <a:rPr lang="pl-PL" sz="1800">
                <a:solidFill>
                  <a:srgbClr val="000000"/>
                </a:solidFill>
                <a:ea typeface="+mn-lt"/>
                <a:cs typeface="+mn-lt"/>
              </a:rPr>
              <a:t> on Ensemble Learning-</a:t>
            </a:r>
            <a:r>
              <a:rPr lang="pl-PL" sz="1800" err="1">
                <a:solidFill>
                  <a:srgbClr val="000000"/>
                </a:solidFill>
                <a:ea typeface="+mn-lt"/>
                <a:cs typeface="+mn-lt"/>
              </a:rPr>
              <a:t>based</a:t>
            </a:r>
            <a:r>
              <a:rPr lang="pl-PL" sz="1800">
                <a:solidFill>
                  <a:srgbClr val="000000"/>
                </a:solidFill>
                <a:ea typeface="+mn-lt"/>
                <a:cs typeface="+mn-lt"/>
              </a:rPr>
              <a:t> </a:t>
            </a:r>
            <a:r>
              <a:rPr lang="pl-PL" sz="1800" err="1">
                <a:solidFill>
                  <a:srgbClr val="000000"/>
                </a:solidFill>
                <a:ea typeface="+mn-lt"/>
                <a:cs typeface="+mn-lt"/>
              </a:rPr>
              <a:t>Housing</a:t>
            </a:r>
            <a:r>
              <a:rPr lang="pl-PL" sz="1800">
                <a:solidFill>
                  <a:srgbClr val="000000"/>
                </a:solidFill>
                <a:ea typeface="+mn-lt"/>
                <a:cs typeface="+mn-lt"/>
              </a:rPr>
              <a:t> </a:t>
            </a:r>
            <a:r>
              <a:rPr lang="pl-PL" sz="1800" err="1">
                <a:solidFill>
                  <a:srgbClr val="000000"/>
                </a:solidFill>
                <a:ea typeface="+mn-lt"/>
                <a:cs typeface="+mn-lt"/>
              </a:rPr>
              <a:t>Price</a:t>
            </a:r>
            <a:r>
              <a:rPr lang="pl-PL" sz="1800">
                <a:solidFill>
                  <a:srgbClr val="000000"/>
                </a:solidFill>
                <a:ea typeface="+mn-lt"/>
                <a:cs typeface="+mn-lt"/>
              </a:rPr>
              <a:t> </a:t>
            </a:r>
            <a:r>
              <a:rPr lang="pl-PL" sz="1800" err="1">
                <a:solidFill>
                  <a:srgbClr val="000000"/>
                </a:solidFill>
                <a:ea typeface="+mn-lt"/>
                <a:cs typeface="+mn-lt"/>
              </a:rPr>
              <a:t>Prediction</a:t>
            </a:r>
            <a:r>
              <a:rPr lang="pl-PL" sz="1800">
                <a:solidFill>
                  <a:srgbClr val="000000"/>
                </a:solidFill>
                <a:ea typeface="+mn-lt"/>
                <a:cs typeface="+mn-lt"/>
              </a:rPr>
              <a:t> Model. </a:t>
            </a:r>
            <a:r>
              <a:rPr lang="pl-PL" sz="1800" i="1">
                <a:solidFill>
                  <a:srgbClr val="000000"/>
                </a:solidFill>
                <a:ea typeface="+mn-lt"/>
                <a:cs typeface="+mn-lt"/>
              </a:rPr>
              <a:t>Big </a:t>
            </a:r>
            <a:r>
              <a:rPr lang="pl-PL" sz="1800" i="1" err="1">
                <a:solidFill>
                  <a:srgbClr val="000000"/>
                </a:solidFill>
                <a:ea typeface="+mn-lt"/>
                <a:cs typeface="+mn-lt"/>
              </a:rPr>
              <a:t>Geospatial</a:t>
            </a:r>
            <a:r>
              <a:rPr lang="pl-PL" sz="1800" i="1">
                <a:solidFill>
                  <a:srgbClr val="000000"/>
                </a:solidFill>
                <a:ea typeface="+mn-lt"/>
                <a:cs typeface="+mn-lt"/>
              </a:rPr>
              <a:t> Data and Data Science</a:t>
            </a:r>
            <a:r>
              <a:rPr lang="pl-PL" sz="1800">
                <a:solidFill>
                  <a:srgbClr val="000000"/>
                </a:solidFill>
                <a:ea typeface="+mn-lt"/>
                <a:cs typeface="+mn-lt"/>
              </a:rPr>
              <a:t>, 1, 1-8. </a:t>
            </a:r>
            <a:r>
              <a:rPr lang="pl-PL" sz="1800" err="1">
                <a:solidFill>
                  <a:srgbClr val="000000"/>
                </a:solidFill>
                <a:ea typeface="+mn-lt"/>
                <a:cs typeface="+mn-lt"/>
              </a:rPr>
              <a:t>Clausius</a:t>
            </a:r>
            <a:r>
              <a:rPr lang="pl-PL" sz="1800">
                <a:solidFill>
                  <a:srgbClr val="000000"/>
                </a:solidFill>
                <a:ea typeface="+mn-lt"/>
                <a:cs typeface="+mn-lt"/>
              </a:rPr>
              <a:t> </a:t>
            </a:r>
            <a:r>
              <a:rPr lang="pl-PL" sz="1800" err="1">
                <a:solidFill>
                  <a:srgbClr val="000000"/>
                </a:solidFill>
                <a:ea typeface="+mn-lt"/>
                <a:cs typeface="+mn-lt"/>
              </a:rPr>
              <a:t>Scientific</a:t>
            </a:r>
            <a:r>
              <a:rPr lang="pl-PL" sz="1800">
                <a:solidFill>
                  <a:srgbClr val="000000"/>
                </a:solidFill>
                <a:ea typeface="+mn-lt"/>
                <a:cs typeface="+mn-lt"/>
              </a:rPr>
              <a:t> Press, Canada.</a:t>
            </a:r>
          </a:p>
          <a:p>
            <a:pPr marL="285750" indent="-285750"/>
            <a:r>
              <a:rPr lang="pl-PL" sz="1800" err="1">
                <a:ea typeface="+mn-lt"/>
                <a:cs typeface="+mn-lt"/>
              </a:rPr>
              <a:t>Zixu</a:t>
            </a:r>
            <a:r>
              <a:rPr lang="pl-PL" sz="1800">
                <a:ea typeface="+mn-lt"/>
                <a:cs typeface="+mn-lt"/>
              </a:rPr>
              <a:t> Wu (2020). </a:t>
            </a:r>
            <a:r>
              <a:rPr lang="pl-PL" sz="1800" err="1">
                <a:ea typeface="+mn-lt"/>
                <a:cs typeface="+mn-lt"/>
              </a:rPr>
              <a:t>Prediction</a:t>
            </a:r>
            <a:r>
              <a:rPr lang="pl-PL" sz="1800">
                <a:ea typeface="+mn-lt"/>
                <a:cs typeface="+mn-lt"/>
              </a:rPr>
              <a:t> of California House </a:t>
            </a:r>
            <a:r>
              <a:rPr lang="pl-PL" sz="1800" err="1">
                <a:ea typeface="+mn-lt"/>
                <a:cs typeface="+mn-lt"/>
              </a:rPr>
              <a:t>Price</a:t>
            </a:r>
            <a:r>
              <a:rPr lang="pl-PL" sz="1800">
                <a:ea typeface="+mn-lt"/>
                <a:cs typeface="+mn-lt"/>
              </a:rPr>
              <a:t> </a:t>
            </a:r>
            <a:r>
              <a:rPr lang="pl-PL" sz="1800" err="1">
                <a:ea typeface="+mn-lt"/>
                <a:cs typeface="+mn-lt"/>
              </a:rPr>
              <a:t>Based</a:t>
            </a:r>
            <a:r>
              <a:rPr lang="pl-PL" sz="1800">
                <a:ea typeface="+mn-lt"/>
                <a:cs typeface="+mn-lt"/>
              </a:rPr>
              <a:t> on </a:t>
            </a:r>
            <a:r>
              <a:rPr lang="pl-PL" sz="1800" err="1">
                <a:ea typeface="+mn-lt"/>
                <a:cs typeface="+mn-lt"/>
              </a:rPr>
              <a:t>Multiple</a:t>
            </a:r>
            <a:r>
              <a:rPr lang="pl-PL" sz="1800">
                <a:ea typeface="+mn-lt"/>
                <a:cs typeface="+mn-lt"/>
              </a:rPr>
              <a:t> </a:t>
            </a:r>
            <a:r>
              <a:rPr lang="pl-PL" sz="1800" err="1">
                <a:ea typeface="+mn-lt"/>
                <a:cs typeface="+mn-lt"/>
              </a:rPr>
              <a:t>Linear</a:t>
            </a:r>
            <a:r>
              <a:rPr lang="pl-PL" sz="1800">
                <a:ea typeface="+mn-lt"/>
                <a:cs typeface="+mn-lt"/>
              </a:rPr>
              <a:t> </a:t>
            </a:r>
            <a:r>
              <a:rPr lang="pl-PL" sz="1800" err="1">
                <a:ea typeface="+mn-lt"/>
                <a:cs typeface="+mn-lt"/>
              </a:rPr>
              <a:t>Regression</a:t>
            </a:r>
            <a:r>
              <a:rPr lang="pl-PL" sz="1800">
                <a:ea typeface="+mn-lt"/>
                <a:cs typeface="+mn-lt"/>
              </a:rPr>
              <a:t>. </a:t>
            </a:r>
            <a:r>
              <a:rPr lang="pl-PL" sz="1800" i="1" err="1">
                <a:ea typeface="+mn-lt"/>
                <a:cs typeface="+mn-lt"/>
              </a:rPr>
              <a:t>Academic</a:t>
            </a:r>
            <a:r>
              <a:rPr lang="pl-PL" sz="1800" i="1">
                <a:ea typeface="+mn-lt"/>
                <a:cs typeface="+mn-lt"/>
              </a:rPr>
              <a:t> </a:t>
            </a:r>
            <a:r>
              <a:rPr lang="pl-PL" sz="1800" i="1" err="1">
                <a:ea typeface="+mn-lt"/>
                <a:cs typeface="+mn-lt"/>
              </a:rPr>
              <a:t>Journal</a:t>
            </a:r>
            <a:r>
              <a:rPr lang="pl-PL" sz="1800" i="1">
                <a:ea typeface="+mn-lt"/>
                <a:cs typeface="+mn-lt"/>
              </a:rPr>
              <a:t> of Engineering and Technology Science, </a:t>
            </a:r>
            <a:r>
              <a:rPr lang="pl-PL" sz="1800">
                <a:ea typeface="+mn-lt"/>
                <a:cs typeface="+mn-lt"/>
              </a:rPr>
              <a:t>ISSN 2616-5767 Vol.3, </a:t>
            </a:r>
            <a:r>
              <a:rPr lang="pl-PL" sz="1800" err="1">
                <a:ea typeface="+mn-lt"/>
                <a:cs typeface="+mn-lt"/>
              </a:rPr>
              <a:t>Issue</a:t>
            </a:r>
            <a:r>
              <a:rPr lang="pl-PL" sz="1800">
                <a:ea typeface="+mn-lt"/>
                <a:cs typeface="+mn-lt"/>
              </a:rPr>
              <a:t> 7: 11-15</a:t>
            </a:r>
          </a:p>
          <a:p>
            <a:pPr marL="285750" indent="-285750"/>
            <a:r>
              <a:rPr lang="pl-PL" sz="1800">
                <a:ea typeface="+mn-lt"/>
                <a:cs typeface="+mn-lt"/>
              </a:rPr>
              <a:t>Lin, D., </a:t>
            </a:r>
            <a:r>
              <a:rPr lang="pl-PL" sz="1800" err="1">
                <a:ea typeface="+mn-lt"/>
                <a:cs typeface="+mn-lt"/>
              </a:rPr>
              <a:t>Wachter</a:t>
            </a:r>
            <a:r>
              <a:rPr lang="pl-PL" sz="1800">
                <a:ea typeface="+mn-lt"/>
                <a:cs typeface="+mn-lt"/>
              </a:rPr>
              <a:t>, S. (2019) . The </a:t>
            </a:r>
            <a:r>
              <a:rPr lang="pl-PL" sz="1800" err="1">
                <a:ea typeface="+mn-lt"/>
                <a:cs typeface="+mn-lt"/>
              </a:rPr>
              <a:t>Effect</a:t>
            </a:r>
            <a:r>
              <a:rPr lang="pl-PL" sz="1800">
                <a:ea typeface="+mn-lt"/>
                <a:cs typeface="+mn-lt"/>
              </a:rPr>
              <a:t> of Land </a:t>
            </a:r>
            <a:r>
              <a:rPr lang="pl-PL" sz="1800" err="1">
                <a:ea typeface="+mn-lt"/>
                <a:cs typeface="+mn-lt"/>
              </a:rPr>
              <a:t>Use</a:t>
            </a:r>
            <a:r>
              <a:rPr lang="pl-PL" sz="1800">
                <a:ea typeface="+mn-lt"/>
                <a:cs typeface="+mn-lt"/>
              </a:rPr>
              <a:t> </a:t>
            </a:r>
            <a:r>
              <a:rPr lang="pl-PL" sz="1800" err="1">
                <a:ea typeface="+mn-lt"/>
                <a:cs typeface="+mn-lt"/>
              </a:rPr>
              <a:t>Regulation</a:t>
            </a:r>
            <a:r>
              <a:rPr lang="pl-PL" sz="1800">
                <a:ea typeface="+mn-lt"/>
                <a:cs typeface="+mn-lt"/>
              </a:rPr>
              <a:t> on </a:t>
            </a:r>
            <a:r>
              <a:rPr lang="pl-PL" sz="1800" err="1">
                <a:ea typeface="+mn-lt"/>
                <a:cs typeface="+mn-lt"/>
              </a:rPr>
              <a:t>Housing</a:t>
            </a:r>
            <a:r>
              <a:rPr lang="pl-PL" sz="1800">
                <a:ea typeface="+mn-lt"/>
                <a:cs typeface="+mn-lt"/>
              </a:rPr>
              <a:t> </a:t>
            </a:r>
            <a:r>
              <a:rPr lang="pl-PL" sz="1800" err="1">
                <a:ea typeface="+mn-lt"/>
                <a:cs typeface="+mn-lt"/>
              </a:rPr>
              <a:t>Prices</a:t>
            </a:r>
            <a:r>
              <a:rPr lang="pl-PL" sz="1800">
                <a:ea typeface="+mn-lt"/>
                <a:cs typeface="+mn-lt"/>
              </a:rPr>
              <a:t>: </a:t>
            </a:r>
            <a:r>
              <a:rPr lang="pl-PL" sz="1800" err="1">
                <a:ea typeface="+mn-lt"/>
                <a:cs typeface="+mn-lt"/>
              </a:rPr>
              <a:t>Theory</a:t>
            </a:r>
            <a:r>
              <a:rPr lang="pl-PL" sz="1800">
                <a:ea typeface="+mn-lt"/>
                <a:cs typeface="+mn-lt"/>
              </a:rPr>
              <a:t> and </a:t>
            </a:r>
            <a:r>
              <a:rPr lang="pl-PL" sz="1800" err="1">
                <a:ea typeface="+mn-lt"/>
                <a:cs typeface="+mn-lt"/>
              </a:rPr>
              <a:t>Evidence</a:t>
            </a:r>
            <a:r>
              <a:rPr lang="pl-PL" sz="1800">
                <a:ea typeface="+mn-lt"/>
                <a:cs typeface="+mn-lt"/>
              </a:rPr>
              <a:t> from California. </a:t>
            </a:r>
            <a:r>
              <a:rPr lang="pl-PL" sz="1800" i="1">
                <a:ea typeface="+mn-lt"/>
                <a:cs typeface="+mn-lt"/>
              </a:rPr>
              <a:t>Wharton University of </a:t>
            </a:r>
            <a:r>
              <a:rPr lang="pl-PL" sz="1800" i="1" err="1">
                <a:ea typeface="+mn-lt"/>
                <a:cs typeface="+mn-lt"/>
              </a:rPr>
              <a:t>Pennsylvania</a:t>
            </a:r>
            <a:r>
              <a:rPr lang="pl-PL" sz="1800">
                <a:ea typeface="+mn-lt"/>
                <a:cs typeface="+mn-lt"/>
              </a:rPr>
              <a:t>.</a:t>
            </a:r>
          </a:p>
          <a:p>
            <a:r>
              <a:rPr lang="pl-PL" sz="1800">
                <a:ea typeface="+mn-lt"/>
                <a:cs typeface="+mn-lt"/>
              </a:rPr>
              <a:t>Rafał Zbyrowski (2022). Przyczynowość cen na rynku nieruchomości w Polsce. </a:t>
            </a:r>
            <a:r>
              <a:rPr lang="pl-PL" sz="1800" i="1">
                <a:ea typeface="+mn-lt"/>
                <a:cs typeface="+mn-lt"/>
              </a:rPr>
              <a:t>Katedra Metod Ilościowych, Wydział Zarządzania, Uniwersytet Warszawski. Metody ilościowe w badaniach ekonomicznych, </a:t>
            </a:r>
            <a:r>
              <a:rPr lang="pl-PL" sz="1800">
                <a:ea typeface="+mn-lt"/>
                <a:cs typeface="+mn-lt"/>
              </a:rPr>
              <a:t>Tom XXIII/3, 2022, s. 67 – 77</a:t>
            </a:r>
            <a:endParaRPr lang="pl-PL" i="1"/>
          </a:p>
        </p:txBody>
      </p:sp>
    </p:spTree>
    <p:extLst>
      <p:ext uri="{BB962C8B-B14F-4D97-AF65-F5344CB8AC3E}">
        <p14:creationId xmlns:p14="http://schemas.microsoft.com/office/powerpoint/2010/main" val="24463913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ytuł 1">
            <a:extLst>
              <a:ext uri="{FF2B5EF4-FFF2-40B4-BE49-F238E27FC236}">
                <a16:creationId xmlns:a16="http://schemas.microsoft.com/office/drawing/2014/main" id="{AA170C36-F20B-F56C-4511-D773E2ACA848}"/>
              </a:ext>
            </a:extLst>
          </p:cNvPr>
          <p:cNvSpPr>
            <a:spLocks noGrp="1"/>
          </p:cNvSpPr>
          <p:nvPr>
            <p:ph type="title"/>
          </p:nvPr>
        </p:nvSpPr>
        <p:spPr>
          <a:xfrm>
            <a:off x="630936" y="640080"/>
            <a:ext cx="4818888" cy="1481328"/>
          </a:xfrm>
        </p:spPr>
        <p:txBody>
          <a:bodyPr vert="horz" lIns="91440" tIns="45720" rIns="91440" bIns="45720" rtlCol="0" anchor="b">
            <a:normAutofit/>
          </a:bodyPr>
          <a:lstStyle/>
          <a:p>
            <a:r>
              <a:rPr lang="en-US" sz="5400" b="1" kern="1200">
                <a:latin typeface="+mj-lt"/>
                <a:ea typeface="+mj-ea"/>
                <a:cs typeface="+mj-cs"/>
              </a:rPr>
              <a:t>Analiza SWOT</a:t>
            </a:r>
            <a:endParaRPr lang="en-US" sz="5400" b="1" kern="1200">
              <a:latin typeface="+mj-lt"/>
            </a:endParaRPr>
          </a:p>
        </p:txBody>
      </p:sp>
      <p:sp>
        <p:nvSpPr>
          <p:cNvPr id="18" name="sketch line">
            <a:extLst>
              <a:ext uri="{FF2B5EF4-FFF2-40B4-BE49-F238E27FC236}">
                <a16:creationId xmlns:a16="http://schemas.microsoft.com/office/drawing/2014/main" id="{650D18FE-0824-4A46-B22C-A86B52E578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Symbol zastępczy zawartości 3" descr="Obraz zawierający tekst, zrzut ekranu, Czcionka, dokument&#10;&#10;Opis wygenerowany automatycznie">
            <a:extLst>
              <a:ext uri="{FF2B5EF4-FFF2-40B4-BE49-F238E27FC236}">
                <a16:creationId xmlns:a16="http://schemas.microsoft.com/office/drawing/2014/main" id="{7C41F373-512A-3D67-A17B-D6C900DFA97D}"/>
              </a:ext>
            </a:extLst>
          </p:cNvPr>
          <p:cNvPicPr>
            <a:picLocks noChangeAspect="1"/>
          </p:cNvPicPr>
          <p:nvPr/>
        </p:nvPicPr>
        <p:blipFill>
          <a:blip r:embed="rId2"/>
          <a:stretch>
            <a:fillRect/>
          </a:stretch>
        </p:blipFill>
        <p:spPr>
          <a:xfrm>
            <a:off x="4811162" y="231068"/>
            <a:ext cx="7004431" cy="6631976"/>
          </a:xfrm>
          <a:prstGeom prst="rect">
            <a:avLst/>
          </a:prstGeom>
        </p:spPr>
      </p:pic>
    </p:spTree>
    <p:extLst>
      <p:ext uri="{BB962C8B-B14F-4D97-AF65-F5344CB8AC3E}">
        <p14:creationId xmlns:p14="http://schemas.microsoft.com/office/powerpoint/2010/main" val="327946831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038248A-211C-4EEC-8401-C761B929FB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30A849F-66D9-40C8-BEC8-35AFF8F456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2" name="Tytuł 1">
            <a:extLst>
              <a:ext uri="{FF2B5EF4-FFF2-40B4-BE49-F238E27FC236}">
                <a16:creationId xmlns:a16="http://schemas.microsoft.com/office/drawing/2014/main" id="{ACE54442-10C9-2850-05BD-0698D1E787C5}"/>
              </a:ext>
            </a:extLst>
          </p:cNvPr>
          <p:cNvSpPr>
            <a:spLocks noGrp="1"/>
          </p:cNvSpPr>
          <p:nvPr>
            <p:ph type="title"/>
          </p:nvPr>
        </p:nvSpPr>
        <p:spPr>
          <a:xfrm>
            <a:off x="1179226" y="1280679"/>
            <a:ext cx="9833548" cy="1325563"/>
          </a:xfrm>
        </p:spPr>
        <p:txBody>
          <a:bodyPr anchor="b">
            <a:normAutofit/>
          </a:bodyPr>
          <a:lstStyle/>
          <a:p>
            <a:pPr algn="ctr"/>
            <a:r>
              <a:rPr lang="pl-PL" sz="5400" b="1">
                <a:solidFill>
                  <a:schemeClr val="tx2"/>
                </a:solidFill>
              </a:rPr>
              <a:t>Dziękujemy za uwagę</a:t>
            </a:r>
          </a:p>
        </p:txBody>
      </p:sp>
      <p:grpSp>
        <p:nvGrpSpPr>
          <p:cNvPr id="12" name="Group 11">
            <a:extLst>
              <a:ext uri="{FF2B5EF4-FFF2-40B4-BE49-F238E27FC236}">
                <a16:creationId xmlns:a16="http://schemas.microsoft.com/office/drawing/2014/main" id="{04542298-A2B1-480F-A11C-A40EDD19B85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289890" y="0"/>
            <a:ext cx="3902110" cy="2382977"/>
            <a:chOff x="6867015" y="-1"/>
            <a:chExt cx="5324985" cy="3251912"/>
          </a:xfrm>
          <a:solidFill>
            <a:schemeClr val="accent5">
              <a:alpha val="10000"/>
            </a:schemeClr>
          </a:solidFill>
        </p:grpSpPr>
        <p:sp>
          <p:nvSpPr>
            <p:cNvPr id="13" name="Freeform: Shape 12">
              <a:extLst>
                <a:ext uri="{FF2B5EF4-FFF2-40B4-BE49-F238E27FC236}">
                  <a16:creationId xmlns:a16="http://schemas.microsoft.com/office/drawing/2014/main" id="{74AEB45E-B965-46A0-8557-C646B5011B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921A22C7-11AD-44B0-9BF7-6E3A458215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87049D82-B7F3-4192-8337-4BDB16955E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24A7FAD9-577C-4D2E-A3B5-C6D0A39D47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Symbol zastępczy zawartości 2">
            <a:extLst>
              <a:ext uri="{FF2B5EF4-FFF2-40B4-BE49-F238E27FC236}">
                <a16:creationId xmlns:a16="http://schemas.microsoft.com/office/drawing/2014/main" id="{FEE5554D-416D-5F67-A18F-CE2F36F4356A}"/>
              </a:ext>
            </a:extLst>
          </p:cNvPr>
          <p:cNvSpPr>
            <a:spLocks noGrp="1"/>
          </p:cNvSpPr>
          <p:nvPr>
            <p:ph idx="1"/>
          </p:nvPr>
        </p:nvSpPr>
        <p:spPr>
          <a:xfrm>
            <a:off x="1179226" y="2890979"/>
            <a:ext cx="9833548" cy="2693976"/>
          </a:xfrm>
        </p:spPr>
        <p:txBody>
          <a:bodyPr>
            <a:normAutofit/>
          </a:bodyPr>
          <a:lstStyle/>
          <a:p>
            <a:endParaRPr lang="pl-PL" sz="1800">
              <a:solidFill>
                <a:schemeClr val="tx2"/>
              </a:solidFill>
            </a:endParaRPr>
          </a:p>
        </p:txBody>
      </p:sp>
      <p:grpSp>
        <p:nvGrpSpPr>
          <p:cNvPr id="18" name="Group 17">
            <a:extLst>
              <a:ext uri="{FF2B5EF4-FFF2-40B4-BE49-F238E27FC236}">
                <a16:creationId xmlns:a16="http://schemas.microsoft.com/office/drawing/2014/main" id="{2A5C9C35-2375-49EB-B99C-17C87D42FE7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flipH="1">
            <a:off x="0" y="4682671"/>
            <a:ext cx="2898948" cy="2175328"/>
            <a:chOff x="-305" y="-1"/>
            <a:chExt cx="3832880" cy="2876136"/>
          </a:xfrm>
        </p:grpSpPr>
        <p:sp>
          <p:nvSpPr>
            <p:cNvPr id="19" name="Freeform: Shape 18">
              <a:extLst>
                <a:ext uri="{FF2B5EF4-FFF2-40B4-BE49-F238E27FC236}">
                  <a16:creationId xmlns:a16="http://schemas.microsoft.com/office/drawing/2014/main" id="{7BE7B8C5-3FC9-47E9-B555-AFCB849A41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615B6EFE-6DC2-4A72-AC12-BCCC3638A6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AE8C1B65-6799-4DD1-B262-01901DA126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03829674-8FAF-4E90-9FB7-C6CE17839B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8109290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9A7F3BF-8763-4074-AD77-92790AF314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ytuł 1">
            <a:extLst>
              <a:ext uri="{FF2B5EF4-FFF2-40B4-BE49-F238E27FC236}">
                <a16:creationId xmlns:a16="http://schemas.microsoft.com/office/drawing/2014/main" id="{907EA43F-54A8-80D3-E03B-9EB819073742}"/>
              </a:ext>
            </a:extLst>
          </p:cNvPr>
          <p:cNvSpPr>
            <a:spLocks noGrp="1"/>
          </p:cNvSpPr>
          <p:nvPr>
            <p:ph type="title"/>
          </p:nvPr>
        </p:nvSpPr>
        <p:spPr>
          <a:xfrm>
            <a:off x="1188069" y="138518"/>
            <a:ext cx="9356106" cy="1200329"/>
          </a:xfrm>
        </p:spPr>
        <p:txBody>
          <a:bodyPr anchor="t">
            <a:normAutofit/>
          </a:bodyPr>
          <a:lstStyle/>
          <a:p>
            <a:r>
              <a:rPr lang="pl-PL" sz="8000" b="1"/>
              <a:t>Analiza cyklu życia</a:t>
            </a:r>
          </a:p>
        </p:txBody>
      </p:sp>
      <p:grpSp>
        <p:nvGrpSpPr>
          <p:cNvPr id="11" name="Group 10">
            <a:extLst>
              <a:ext uri="{FF2B5EF4-FFF2-40B4-BE49-F238E27FC236}">
                <a16:creationId xmlns:a16="http://schemas.microsoft.com/office/drawing/2014/main" id="{7A9648D6-B41B-42D0-A817-AE2607B0B5B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994200" y="554152"/>
            <a:ext cx="574177" cy="1075866"/>
            <a:chOff x="10994200" y="554152"/>
            <a:chExt cx="574177" cy="1075866"/>
          </a:xfrm>
        </p:grpSpPr>
        <p:sp>
          <p:nvSpPr>
            <p:cNvPr id="12"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013369" y="554152"/>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2"/>
            </a:solidFill>
            <a:ln w="776" cap="flat">
              <a:noFill/>
              <a:prstDash val="solid"/>
              <a:miter/>
            </a:ln>
          </p:spPr>
          <p:txBody>
            <a:bodyPr rtlCol="0" anchor="ctr"/>
            <a:lstStyle/>
            <a:p>
              <a:endParaRPr lang="en-US"/>
            </a:p>
          </p:txBody>
        </p:sp>
        <p:sp>
          <p:nvSpPr>
            <p:cNvPr id="13"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455951" y="837005"/>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2"/>
            </a:solidFill>
            <a:ln w="516" cap="flat">
              <a:noFill/>
              <a:prstDash val="solid"/>
              <a:miter/>
            </a:ln>
          </p:spPr>
          <p:txBody>
            <a:bodyPr rtlCol="0" anchor="ctr"/>
            <a:lstStyle/>
            <a:p>
              <a:endParaRPr lang="en-US"/>
            </a:p>
          </p:txBody>
        </p:sp>
        <p:sp>
          <p:nvSpPr>
            <p:cNvPr id="14"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94200" y="1472473"/>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2"/>
            </a:solidFill>
            <a:ln w="751" cap="flat">
              <a:noFill/>
              <a:prstDash val="solid"/>
              <a:miter/>
            </a:ln>
          </p:spPr>
          <p:txBody>
            <a:bodyPr rtlCol="0" anchor="ctr"/>
            <a:lstStyle/>
            <a:p>
              <a:endParaRPr lang="en-US"/>
            </a:p>
          </p:txBody>
        </p:sp>
      </p:grpSp>
      <p:cxnSp>
        <p:nvCxnSpPr>
          <p:cNvPr id="16" name="Straight Connector 15">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23622" y="3610394"/>
            <a:ext cx="0" cy="3238728"/>
          </a:xfrm>
          <a:prstGeom prst="line">
            <a:avLst/>
          </a:prstGeom>
          <a:ln w="25400" cap="sq">
            <a:gradFill flip="none" rotWithShape="1">
              <a:gsLst>
                <a:gs pos="0">
                  <a:schemeClr val="accent1"/>
                </a:gs>
                <a:gs pos="100000">
                  <a:schemeClr val="accent2"/>
                </a:gs>
              </a:gsLst>
              <a:lin ang="5400000" scaled="0"/>
              <a:tileRect/>
            </a:gradFill>
            <a:bevel/>
          </a:ln>
        </p:spPr>
        <p:style>
          <a:lnRef idx="1">
            <a:schemeClr val="accent1"/>
          </a:lnRef>
          <a:fillRef idx="0">
            <a:schemeClr val="accent1"/>
          </a:fillRef>
          <a:effectRef idx="0">
            <a:schemeClr val="accent1"/>
          </a:effectRef>
          <a:fontRef idx="minor">
            <a:schemeClr val="tx1"/>
          </a:fontRef>
        </p:style>
      </p:cxnSp>
      <p:graphicFrame>
        <p:nvGraphicFramePr>
          <p:cNvPr id="5" name="Symbol zastępczy zawartości 2">
            <a:extLst>
              <a:ext uri="{FF2B5EF4-FFF2-40B4-BE49-F238E27FC236}">
                <a16:creationId xmlns:a16="http://schemas.microsoft.com/office/drawing/2014/main" id="{B1C3DFD8-2BD4-E6C8-9A9A-5F11351CC445}"/>
              </a:ext>
            </a:extLst>
          </p:cNvPr>
          <p:cNvGraphicFramePr>
            <a:graphicFrameLocks noGrp="1"/>
          </p:cNvGraphicFramePr>
          <p:nvPr>
            <p:ph idx="1"/>
            <p:extLst>
              <p:ext uri="{D42A27DB-BD31-4B8C-83A1-F6EECF244321}">
                <p14:modId xmlns:p14="http://schemas.microsoft.com/office/powerpoint/2010/main" val="1500591924"/>
              </p:ext>
            </p:extLst>
          </p:nvPr>
        </p:nvGraphicFramePr>
        <p:xfrm>
          <a:off x="2729" y="1349375"/>
          <a:ext cx="12192440" cy="55054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257434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9">
            <a:extLst>
              <a:ext uri="{FF2B5EF4-FFF2-40B4-BE49-F238E27FC236}">
                <a16:creationId xmlns:a16="http://schemas.microsoft.com/office/drawing/2014/main" id="{394842B0-684D-44CC-B4BC-D13331CFD2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ytuł 1">
            <a:extLst>
              <a:ext uri="{FF2B5EF4-FFF2-40B4-BE49-F238E27FC236}">
                <a16:creationId xmlns:a16="http://schemas.microsoft.com/office/drawing/2014/main" id="{3EE3A821-E153-C481-42EB-2F5D4B274430}"/>
              </a:ext>
            </a:extLst>
          </p:cNvPr>
          <p:cNvSpPr>
            <a:spLocks noGrp="1"/>
          </p:cNvSpPr>
          <p:nvPr>
            <p:ph type="title"/>
          </p:nvPr>
        </p:nvSpPr>
        <p:spPr>
          <a:xfrm>
            <a:off x="640080" y="329184"/>
            <a:ext cx="6894576" cy="1783080"/>
          </a:xfrm>
        </p:spPr>
        <p:txBody>
          <a:bodyPr anchor="b">
            <a:normAutofit/>
          </a:bodyPr>
          <a:lstStyle/>
          <a:p>
            <a:r>
              <a:rPr lang="pl-PL" sz="6600" b="1"/>
              <a:t>Konkurencyjność</a:t>
            </a:r>
          </a:p>
        </p:txBody>
      </p:sp>
      <p:sp>
        <p:nvSpPr>
          <p:cNvPr id="15" name="sketch line">
            <a:extLst>
              <a:ext uri="{FF2B5EF4-FFF2-40B4-BE49-F238E27FC236}">
                <a16:creationId xmlns:a16="http://schemas.microsoft.com/office/drawing/2014/main" id="{4C2A3DC3-F495-4B99-9FF3-3FB30D6323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8952" y="2395728"/>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ymbol zastępczy zawartości 2">
            <a:extLst>
              <a:ext uri="{FF2B5EF4-FFF2-40B4-BE49-F238E27FC236}">
                <a16:creationId xmlns:a16="http://schemas.microsoft.com/office/drawing/2014/main" id="{42D8B839-8F4E-86AB-3271-1ADC281B227E}"/>
              </a:ext>
            </a:extLst>
          </p:cNvPr>
          <p:cNvSpPr>
            <a:spLocks noGrp="1"/>
          </p:cNvSpPr>
          <p:nvPr>
            <p:ph idx="1"/>
          </p:nvPr>
        </p:nvSpPr>
        <p:spPr>
          <a:xfrm>
            <a:off x="640080" y="2706624"/>
            <a:ext cx="6894576" cy="3483864"/>
          </a:xfrm>
        </p:spPr>
        <p:txBody>
          <a:bodyPr vert="horz" lIns="91440" tIns="45720" rIns="91440" bIns="45720" rtlCol="0">
            <a:normAutofit/>
          </a:bodyPr>
          <a:lstStyle/>
          <a:p>
            <a:pPr marL="285750" indent="-285750"/>
            <a:r>
              <a:rPr lang="pl-PL" sz="2200">
                <a:latin typeface="Arial"/>
                <a:cs typeface="Arial"/>
              </a:rPr>
              <a:t>Brak konieczności rejestracji</a:t>
            </a:r>
            <a:endParaRPr lang="en-US" sz="2200">
              <a:latin typeface="Arial"/>
              <a:cs typeface="Arial"/>
            </a:endParaRPr>
          </a:p>
          <a:p>
            <a:pPr marL="285750" indent="-285750"/>
            <a:r>
              <a:rPr lang="pl-PL" sz="2200">
                <a:latin typeface="Arial"/>
                <a:cs typeface="Arial"/>
              </a:rPr>
              <a:t>Trzy modele predykcyjne wymagające dostarczenia mniej lub bardziej szczegółowych danych</a:t>
            </a:r>
          </a:p>
          <a:p>
            <a:pPr marL="285750" indent="-285750"/>
            <a:r>
              <a:rPr lang="pl-PL" sz="2200">
                <a:latin typeface="Arial"/>
                <a:cs typeface="Arial"/>
              </a:rPr>
              <a:t>Brak opłat za korzystanie z platformy</a:t>
            </a:r>
            <a:endParaRPr lang="pl-PL" sz="2200"/>
          </a:p>
        </p:txBody>
      </p:sp>
      <p:pic>
        <p:nvPicPr>
          <p:cNvPr id="4" name="Obraz 3" descr="Obraz zawierający symbol, Znak drogowy, znak, logo&#10;&#10;Opis wygenerowany automatycznie">
            <a:extLst>
              <a:ext uri="{FF2B5EF4-FFF2-40B4-BE49-F238E27FC236}">
                <a16:creationId xmlns:a16="http://schemas.microsoft.com/office/drawing/2014/main" id="{32F8C703-3D8A-17F0-6E62-F03DFDA86AE9}"/>
              </a:ext>
            </a:extLst>
          </p:cNvPr>
          <p:cNvPicPr>
            <a:picLocks noChangeAspect="1"/>
          </p:cNvPicPr>
          <p:nvPr/>
        </p:nvPicPr>
        <p:blipFill rotWithShape="1">
          <a:blip r:embed="rId2"/>
          <a:srcRect l="1608" r="1820"/>
          <a:stretch/>
        </p:blipFill>
        <p:spPr>
          <a:xfrm>
            <a:off x="8145871" y="-7"/>
            <a:ext cx="4046130" cy="3893058"/>
          </a:xfrm>
          <a:custGeom>
            <a:avLst/>
            <a:gdLst/>
            <a:ahLst/>
            <a:cxnLst/>
            <a:rect l="l" t="t" r="r" b="b"/>
            <a:pathLst>
              <a:path w="4035547" h="4178808">
                <a:moveTo>
                  <a:pt x="14988" y="0"/>
                </a:moveTo>
                <a:lnTo>
                  <a:pt x="4035547" y="0"/>
                </a:lnTo>
                <a:lnTo>
                  <a:pt x="4035547" y="4161794"/>
                </a:lnTo>
                <a:lnTo>
                  <a:pt x="3918602" y="4164199"/>
                </a:lnTo>
                <a:cubicBezTo>
                  <a:pt x="3673497" y="4178956"/>
                  <a:pt x="3428120" y="4172295"/>
                  <a:pt x="3183014" y="4175560"/>
                </a:cubicBezTo>
                <a:cubicBezTo>
                  <a:pt x="2855121" y="4180001"/>
                  <a:pt x="2527499" y="4168639"/>
                  <a:pt x="2199742" y="4167595"/>
                </a:cubicBezTo>
                <a:cubicBezTo>
                  <a:pt x="2132562" y="4167334"/>
                  <a:pt x="2065110" y="4170729"/>
                  <a:pt x="1998202" y="4175952"/>
                </a:cubicBezTo>
                <a:cubicBezTo>
                  <a:pt x="1905507" y="4183005"/>
                  <a:pt x="1814033" y="4174124"/>
                  <a:pt x="1722153" y="4165766"/>
                </a:cubicBezTo>
                <a:cubicBezTo>
                  <a:pt x="1611407" y="4155711"/>
                  <a:pt x="1500933" y="4164591"/>
                  <a:pt x="1390867" y="4176214"/>
                </a:cubicBezTo>
                <a:lnTo>
                  <a:pt x="1348076" y="4178808"/>
                </a:lnTo>
                <a:lnTo>
                  <a:pt x="597587" y="4178808"/>
                </a:lnTo>
                <a:lnTo>
                  <a:pt x="507890" y="4175773"/>
                </a:lnTo>
                <a:cubicBezTo>
                  <a:pt x="403218" y="4174810"/>
                  <a:pt x="298546" y="4175691"/>
                  <a:pt x="193840" y="4176214"/>
                </a:cubicBezTo>
                <a:lnTo>
                  <a:pt x="2757" y="4175742"/>
                </a:lnTo>
                <a:lnTo>
                  <a:pt x="2810" y="4034870"/>
                </a:lnTo>
                <a:cubicBezTo>
                  <a:pt x="5629" y="3979851"/>
                  <a:pt x="10539" y="3924896"/>
                  <a:pt x="15416" y="3870068"/>
                </a:cubicBezTo>
                <a:cubicBezTo>
                  <a:pt x="23018" y="3799731"/>
                  <a:pt x="25045" y="3728899"/>
                  <a:pt x="21498" y="3658244"/>
                </a:cubicBezTo>
                <a:cubicBezTo>
                  <a:pt x="17063" y="3602147"/>
                  <a:pt x="10095" y="3546050"/>
                  <a:pt x="8828" y="3489953"/>
                </a:cubicBezTo>
                <a:cubicBezTo>
                  <a:pt x="6548" y="3389688"/>
                  <a:pt x="7434" y="3289424"/>
                  <a:pt x="13262" y="3189160"/>
                </a:cubicBezTo>
                <a:cubicBezTo>
                  <a:pt x="16176" y="3138901"/>
                  <a:pt x="20864" y="3089150"/>
                  <a:pt x="22891" y="3038510"/>
                </a:cubicBezTo>
                <a:cubicBezTo>
                  <a:pt x="24918" y="2987870"/>
                  <a:pt x="28973" y="2936723"/>
                  <a:pt x="17444" y="2887098"/>
                </a:cubicBezTo>
                <a:cubicBezTo>
                  <a:pt x="-2068" y="2802699"/>
                  <a:pt x="12249" y="2718680"/>
                  <a:pt x="16430" y="2634534"/>
                </a:cubicBezTo>
                <a:cubicBezTo>
                  <a:pt x="18964" y="2582244"/>
                  <a:pt x="34168" y="2528685"/>
                  <a:pt x="20738" y="2477919"/>
                </a:cubicBezTo>
                <a:cubicBezTo>
                  <a:pt x="-421" y="2398342"/>
                  <a:pt x="13389" y="2320415"/>
                  <a:pt x="20738" y="2242107"/>
                </a:cubicBezTo>
                <a:cubicBezTo>
                  <a:pt x="29213" y="2168001"/>
                  <a:pt x="27718" y="2093082"/>
                  <a:pt x="16303" y="2019369"/>
                </a:cubicBezTo>
                <a:cubicBezTo>
                  <a:pt x="1986" y="1946239"/>
                  <a:pt x="1986" y="1871028"/>
                  <a:pt x="16303" y="1797899"/>
                </a:cubicBezTo>
                <a:cubicBezTo>
                  <a:pt x="28162" y="1737537"/>
                  <a:pt x="29530" y="1675589"/>
                  <a:pt x="20357" y="1614758"/>
                </a:cubicBezTo>
                <a:cubicBezTo>
                  <a:pt x="14149" y="1571226"/>
                  <a:pt x="3000" y="1527947"/>
                  <a:pt x="1480" y="1484415"/>
                </a:cubicBezTo>
                <a:cubicBezTo>
                  <a:pt x="-1662" y="1393377"/>
                  <a:pt x="200" y="1302238"/>
                  <a:pt x="7055" y="1211417"/>
                </a:cubicBezTo>
                <a:cubicBezTo>
                  <a:pt x="15036" y="1107980"/>
                  <a:pt x="30366" y="1004923"/>
                  <a:pt x="19724" y="900725"/>
                </a:cubicBezTo>
                <a:cubicBezTo>
                  <a:pt x="16050" y="864934"/>
                  <a:pt x="8575" y="829270"/>
                  <a:pt x="7815" y="793353"/>
                </a:cubicBezTo>
                <a:cubicBezTo>
                  <a:pt x="6168" y="726087"/>
                  <a:pt x="5407" y="659710"/>
                  <a:pt x="9208" y="590286"/>
                </a:cubicBezTo>
                <a:cubicBezTo>
                  <a:pt x="13009" y="520863"/>
                  <a:pt x="27452" y="450424"/>
                  <a:pt x="17697" y="382270"/>
                </a:cubicBezTo>
                <a:cubicBezTo>
                  <a:pt x="7941" y="314115"/>
                  <a:pt x="14276" y="247103"/>
                  <a:pt x="20611" y="180218"/>
                </a:cubicBezTo>
                <a:cubicBezTo>
                  <a:pt x="23652" y="148426"/>
                  <a:pt x="25711" y="116982"/>
                  <a:pt x="25156" y="85665"/>
                </a:cubicBezTo>
                <a:close/>
              </a:path>
            </a:pathLst>
          </a:custGeom>
        </p:spPr>
      </p:pic>
      <p:pic>
        <p:nvPicPr>
          <p:cNvPr id="5" name="Obraz 4" descr="Obraz zawierający rysowanie, logo, Grafika, symbol&#10;&#10;Opis wygenerowany automatycznie">
            <a:extLst>
              <a:ext uri="{FF2B5EF4-FFF2-40B4-BE49-F238E27FC236}">
                <a16:creationId xmlns:a16="http://schemas.microsoft.com/office/drawing/2014/main" id="{587DA932-01E3-5812-E469-4219B1A89E69}"/>
              </a:ext>
            </a:extLst>
          </p:cNvPr>
          <p:cNvPicPr>
            <a:picLocks noChangeAspect="1"/>
          </p:cNvPicPr>
          <p:nvPr/>
        </p:nvPicPr>
        <p:blipFill rotWithShape="1">
          <a:blip r:embed="rId3"/>
          <a:srcRect t="13360" r="-1" b="22632"/>
          <a:stretch/>
        </p:blipFill>
        <p:spPr>
          <a:xfrm>
            <a:off x="8144356" y="3896784"/>
            <a:ext cx="4047645" cy="2961224"/>
          </a:xfrm>
          <a:custGeom>
            <a:avLst/>
            <a:gdLst/>
            <a:ahLst/>
            <a:cxnLst/>
            <a:rect l="l" t="t" r="r" b="b"/>
            <a:pathLst>
              <a:path w="4047645" h="2495811">
                <a:moveTo>
                  <a:pt x="2441891" y="4"/>
                </a:moveTo>
                <a:cubicBezTo>
                  <a:pt x="2489381" y="-78"/>
                  <a:pt x="2536882" y="1163"/>
                  <a:pt x="2584383" y="4428"/>
                </a:cubicBezTo>
                <a:cubicBezTo>
                  <a:pt x="2744314" y="17813"/>
                  <a:pt x="2904989" y="21079"/>
                  <a:pt x="3065367" y="14222"/>
                </a:cubicBezTo>
                <a:cubicBezTo>
                  <a:pt x="3194244" y="5694"/>
                  <a:pt x="3323514" y="4206"/>
                  <a:pt x="3452568" y="9782"/>
                </a:cubicBezTo>
                <a:cubicBezTo>
                  <a:pt x="3572813" y="16442"/>
                  <a:pt x="3693059" y="23233"/>
                  <a:pt x="3813712" y="19315"/>
                </a:cubicBezTo>
                <a:cubicBezTo>
                  <a:pt x="3861755" y="17748"/>
                  <a:pt x="3909121" y="15789"/>
                  <a:pt x="3956758" y="13177"/>
                </a:cubicBezTo>
                <a:lnTo>
                  <a:pt x="4047645" y="9696"/>
                </a:lnTo>
                <a:lnTo>
                  <a:pt x="4047645" y="2495811"/>
                </a:lnTo>
                <a:lnTo>
                  <a:pt x="28177" y="2495811"/>
                </a:lnTo>
                <a:lnTo>
                  <a:pt x="28782" y="2485852"/>
                </a:lnTo>
                <a:cubicBezTo>
                  <a:pt x="31911" y="2365446"/>
                  <a:pt x="35027" y="2245002"/>
                  <a:pt x="38157" y="2124521"/>
                </a:cubicBezTo>
                <a:cubicBezTo>
                  <a:pt x="38284" y="2119444"/>
                  <a:pt x="39171" y="2114494"/>
                  <a:pt x="39171" y="2109417"/>
                </a:cubicBezTo>
                <a:cubicBezTo>
                  <a:pt x="48166" y="1995573"/>
                  <a:pt x="53107" y="1881729"/>
                  <a:pt x="18899" y="1770550"/>
                </a:cubicBezTo>
                <a:cubicBezTo>
                  <a:pt x="15871" y="1760104"/>
                  <a:pt x="14262" y="1749304"/>
                  <a:pt x="14084" y="1738440"/>
                </a:cubicBezTo>
                <a:cubicBezTo>
                  <a:pt x="12413" y="1641514"/>
                  <a:pt x="16644" y="1544587"/>
                  <a:pt x="26754" y="1448181"/>
                </a:cubicBezTo>
                <a:cubicBezTo>
                  <a:pt x="31949" y="1389038"/>
                  <a:pt x="26754" y="1329006"/>
                  <a:pt x="43478" y="1270498"/>
                </a:cubicBezTo>
                <a:cubicBezTo>
                  <a:pt x="50864" y="1241421"/>
                  <a:pt x="55109" y="1211634"/>
                  <a:pt x="56147" y="1181656"/>
                </a:cubicBezTo>
                <a:cubicBezTo>
                  <a:pt x="59948" y="1109060"/>
                  <a:pt x="38537" y="1040779"/>
                  <a:pt x="18139" y="972244"/>
                </a:cubicBezTo>
                <a:cubicBezTo>
                  <a:pt x="7370" y="935945"/>
                  <a:pt x="-5426" y="898886"/>
                  <a:pt x="2429" y="860811"/>
                </a:cubicBezTo>
                <a:cubicBezTo>
                  <a:pt x="16707" y="802251"/>
                  <a:pt x="24854" y="742359"/>
                  <a:pt x="26754" y="682112"/>
                </a:cubicBezTo>
                <a:cubicBezTo>
                  <a:pt x="26754" y="639468"/>
                  <a:pt x="16365" y="597712"/>
                  <a:pt x="20039" y="555195"/>
                </a:cubicBezTo>
                <a:cubicBezTo>
                  <a:pt x="28211" y="472712"/>
                  <a:pt x="30238" y="389734"/>
                  <a:pt x="26121" y="306946"/>
                </a:cubicBezTo>
                <a:cubicBezTo>
                  <a:pt x="26095" y="273846"/>
                  <a:pt x="29846" y="240848"/>
                  <a:pt x="37270" y="208585"/>
                </a:cubicBezTo>
                <a:cubicBezTo>
                  <a:pt x="46506" y="151651"/>
                  <a:pt x="48419" y="93777"/>
                  <a:pt x="42971" y="36360"/>
                </a:cubicBezTo>
                <a:lnTo>
                  <a:pt x="38853" y="8429"/>
                </a:lnTo>
                <a:lnTo>
                  <a:pt x="56649" y="7824"/>
                </a:lnTo>
                <a:cubicBezTo>
                  <a:pt x="210497" y="-156"/>
                  <a:pt x="364754" y="3162"/>
                  <a:pt x="518087" y="17748"/>
                </a:cubicBezTo>
                <a:cubicBezTo>
                  <a:pt x="626567" y="25440"/>
                  <a:pt x="735534" y="24213"/>
                  <a:pt x="843809" y="14092"/>
                </a:cubicBezTo>
                <a:cubicBezTo>
                  <a:pt x="1042499" y="-1711"/>
                  <a:pt x="1240782" y="10958"/>
                  <a:pt x="1439065" y="21666"/>
                </a:cubicBezTo>
                <a:cubicBezTo>
                  <a:pt x="1631105" y="32113"/>
                  <a:pt x="1823010" y="24408"/>
                  <a:pt x="2015050" y="17487"/>
                </a:cubicBezTo>
                <a:cubicBezTo>
                  <a:pt x="2157045" y="12394"/>
                  <a:pt x="2299420" y="249"/>
                  <a:pt x="2441891" y="4"/>
                </a:cubicBezTo>
                <a:close/>
              </a:path>
            </a:pathLst>
          </a:custGeom>
        </p:spPr>
      </p:pic>
    </p:spTree>
    <p:extLst>
      <p:ext uri="{BB962C8B-B14F-4D97-AF65-F5344CB8AC3E}">
        <p14:creationId xmlns:p14="http://schemas.microsoft.com/office/powerpoint/2010/main" val="20507417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19">
            <a:extLst>
              <a:ext uri="{FF2B5EF4-FFF2-40B4-BE49-F238E27FC236}">
                <a16:creationId xmlns:a16="http://schemas.microsoft.com/office/drawing/2014/main" id="{955A2079-FA98-4876-80F0-72364A7D2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ytuł 1">
            <a:extLst>
              <a:ext uri="{FF2B5EF4-FFF2-40B4-BE49-F238E27FC236}">
                <a16:creationId xmlns:a16="http://schemas.microsoft.com/office/drawing/2014/main" id="{A5B1E70F-56E0-FD09-6FA8-D02F76970ED4}"/>
              </a:ext>
            </a:extLst>
          </p:cNvPr>
          <p:cNvSpPr>
            <a:spLocks noGrp="1"/>
          </p:cNvSpPr>
          <p:nvPr>
            <p:ph type="title"/>
          </p:nvPr>
        </p:nvSpPr>
        <p:spPr>
          <a:xfrm>
            <a:off x="838200" y="557188"/>
            <a:ext cx="10515600" cy="1133499"/>
          </a:xfrm>
        </p:spPr>
        <p:txBody>
          <a:bodyPr>
            <a:normAutofit/>
          </a:bodyPr>
          <a:lstStyle/>
          <a:p>
            <a:pPr algn="ctr"/>
            <a:r>
              <a:rPr lang="pl-PL" sz="5200" b="1"/>
              <a:t>Napotkane wyzwania i problemy</a:t>
            </a:r>
          </a:p>
        </p:txBody>
      </p:sp>
      <p:graphicFrame>
        <p:nvGraphicFramePr>
          <p:cNvPr id="5" name="Symbol zastępczy zawartości 2">
            <a:extLst>
              <a:ext uri="{FF2B5EF4-FFF2-40B4-BE49-F238E27FC236}">
                <a16:creationId xmlns:a16="http://schemas.microsoft.com/office/drawing/2014/main" id="{CF908DBA-A701-1353-00EA-7535879E26E0}"/>
              </a:ext>
            </a:extLst>
          </p:cNvPr>
          <p:cNvGraphicFramePr>
            <a:graphicFrameLocks noGrp="1"/>
          </p:cNvGraphicFramePr>
          <p:nvPr>
            <p:ph idx="1"/>
            <p:extLst>
              <p:ext uri="{D42A27DB-BD31-4B8C-83A1-F6EECF244321}">
                <p14:modId xmlns:p14="http://schemas.microsoft.com/office/powerpoint/2010/main" val="529191787"/>
              </p:ext>
            </p:extLst>
          </p:nvPr>
        </p:nvGraphicFramePr>
        <p:xfrm>
          <a:off x="838200" y="1828800"/>
          <a:ext cx="10515600" cy="43525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8" name="Obraz 67" descr="Obraz zawierający zrzut ekranu, tekst, Grafika, Prostokąt&#10;&#10;Opis wygenerowany automatycznie">
            <a:extLst>
              <a:ext uri="{FF2B5EF4-FFF2-40B4-BE49-F238E27FC236}">
                <a16:creationId xmlns:a16="http://schemas.microsoft.com/office/drawing/2014/main" id="{554A147F-77CC-B859-C53E-960263C9F8B2}"/>
              </a:ext>
            </a:extLst>
          </p:cNvPr>
          <p:cNvPicPr>
            <a:picLocks noChangeAspect="1"/>
          </p:cNvPicPr>
          <p:nvPr/>
        </p:nvPicPr>
        <p:blipFill>
          <a:blip r:embed="rId7"/>
          <a:stretch>
            <a:fillRect/>
          </a:stretch>
        </p:blipFill>
        <p:spPr>
          <a:xfrm>
            <a:off x="3528623" y="2496691"/>
            <a:ext cx="846223" cy="816144"/>
          </a:xfrm>
          <a:prstGeom prst="rect">
            <a:avLst/>
          </a:prstGeom>
        </p:spPr>
      </p:pic>
    </p:spTree>
    <p:extLst>
      <p:ext uri="{BB962C8B-B14F-4D97-AF65-F5344CB8AC3E}">
        <p14:creationId xmlns:p14="http://schemas.microsoft.com/office/powerpoint/2010/main" val="32705414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ytuł 1">
            <a:extLst>
              <a:ext uri="{FF2B5EF4-FFF2-40B4-BE49-F238E27FC236}">
                <a16:creationId xmlns:a16="http://schemas.microsoft.com/office/drawing/2014/main" id="{939C6BA2-1786-9C50-CB84-50F772F49B1E}"/>
              </a:ext>
            </a:extLst>
          </p:cNvPr>
          <p:cNvSpPr>
            <a:spLocks noGrp="1"/>
          </p:cNvSpPr>
          <p:nvPr>
            <p:ph type="title"/>
          </p:nvPr>
        </p:nvSpPr>
        <p:spPr>
          <a:xfrm>
            <a:off x="640080" y="325369"/>
            <a:ext cx="4368602" cy="1956841"/>
          </a:xfrm>
        </p:spPr>
        <p:txBody>
          <a:bodyPr anchor="b">
            <a:normAutofit/>
          </a:bodyPr>
          <a:lstStyle/>
          <a:p>
            <a:r>
              <a:rPr lang="pl-PL" sz="4200" b="1"/>
              <a:t>Narzędzia wspomagające pracę</a:t>
            </a:r>
          </a:p>
        </p:txBody>
      </p:sp>
      <p:sp>
        <p:nvSpPr>
          <p:cNvPr id="11"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ymbol zastępczy zawartości 2">
            <a:extLst>
              <a:ext uri="{FF2B5EF4-FFF2-40B4-BE49-F238E27FC236}">
                <a16:creationId xmlns:a16="http://schemas.microsoft.com/office/drawing/2014/main" id="{BB3710E8-E0A7-FC6E-5374-50BBC3A76DD1}"/>
              </a:ext>
            </a:extLst>
          </p:cNvPr>
          <p:cNvSpPr>
            <a:spLocks noGrp="1"/>
          </p:cNvSpPr>
          <p:nvPr>
            <p:ph idx="1"/>
          </p:nvPr>
        </p:nvSpPr>
        <p:spPr>
          <a:xfrm>
            <a:off x="640080" y="2872899"/>
            <a:ext cx="4243589" cy="3320668"/>
          </a:xfrm>
        </p:spPr>
        <p:txBody>
          <a:bodyPr vert="horz" lIns="91440" tIns="45720" rIns="91440" bIns="45720" rtlCol="0" anchor="t">
            <a:normAutofit/>
          </a:bodyPr>
          <a:lstStyle/>
          <a:p>
            <a:r>
              <a:rPr lang="pl-PL" sz="2200" err="1"/>
              <a:t>Github</a:t>
            </a:r>
            <a:endParaRPr lang="pl-PL" sz="2200"/>
          </a:p>
          <a:p>
            <a:r>
              <a:rPr lang="pl-PL" sz="2200"/>
              <a:t>MS Office</a:t>
            </a:r>
          </a:p>
          <a:p>
            <a:r>
              <a:rPr lang="pl-PL" sz="2200"/>
              <a:t>Java Spring </a:t>
            </a:r>
            <a:r>
              <a:rPr lang="pl-PL" sz="2200" err="1"/>
              <a:t>Boot</a:t>
            </a:r>
            <a:endParaRPr lang="pl-PL" sz="2200"/>
          </a:p>
          <a:p>
            <a:r>
              <a:rPr lang="pl-PL" sz="2200" err="1"/>
              <a:t>Jupyter</a:t>
            </a:r>
            <a:r>
              <a:rPr lang="pl-PL" sz="2200"/>
              <a:t> Notebook, </a:t>
            </a:r>
            <a:r>
              <a:rPr lang="pl-PL" sz="2200" err="1"/>
              <a:t>SciKit-learn</a:t>
            </a:r>
            <a:endParaRPr lang="pl-PL" sz="2200" err="1">
              <a:ea typeface="+mn-lt"/>
              <a:cs typeface="+mn-lt"/>
            </a:endParaRPr>
          </a:p>
          <a:p>
            <a:r>
              <a:rPr lang="pl-PL" sz="2200"/>
              <a:t>Vue.js</a:t>
            </a:r>
          </a:p>
          <a:p>
            <a:r>
              <a:rPr lang="pl-PL" sz="2200" err="1"/>
              <a:t>Figma</a:t>
            </a:r>
            <a:endParaRPr lang="pl-PL" sz="2200"/>
          </a:p>
          <a:p>
            <a:r>
              <a:rPr lang="pl-PL" sz="2200" err="1"/>
              <a:t>Postman</a:t>
            </a:r>
          </a:p>
        </p:txBody>
      </p:sp>
      <p:pic>
        <p:nvPicPr>
          <p:cNvPr id="5" name="Picture 4" descr="Narzędzia na czerwonym tle">
            <a:extLst>
              <a:ext uri="{FF2B5EF4-FFF2-40B4-BE49-F238E27FC236}">
                <a16:creationId xmlns:a16="http://schemas.microsoft.com/office/drawing/2014/main" id="{607F0F06-516C-C5FB-C33A-73D4694D4F67}"/>
              </a:ext>
            </a:extLst>
          </p:cNvPr>
          <p:cNvPicPr>
            <a:picLocks noChangeAspect="1"/>
          </p:cNvPicPr>
          <p:nvPr/>
        </p:nvPicPr>
        <p:blipFill rotWithShape="1">
          <a:blip r:embed="rId2"/>
          <a:srcRect l="13493" r="19559" b="4"/>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24595432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6" name="Rectangle 65">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ytuł 1">
            <a:extLst>
              <a:ext uri="{FF2B5EF4-FFF2-40B4-BE49-F238E27FC236}">
                <a16:creationId xmlns:a16="http://schemas.microsoft.com/office/drawing/2014/main" id="{917948D4-7773-A839-D0AA-6F8159F56868}"/>
              </a:ext>
            </a:extLst>
          </p:cNvPr>
          <p:cNvSpPr>
            <a:spLocks noGrp="1"/>
          </p:cNvSpPr>
          <p:nvPr>
            <p:ph type="title"/>
          </p:nvPr>
        </p:nvSpPr>
        <p:spPr>
          <a:xfrm>
            <a:off x="630936" y="502920"/>
            <a:ext cx="3419856" cy="1463040"/>
          </a:xfrm>
        </p:spPr>
        <p:txBody>
          <a:bodyPr vert="horz" lIns="91440" tIns="45720" rIns="91440" bIns="45720" rtlCol="0" anchor="ctr">
            <a:normAutofit/>
          </a:bodyPr>
          <a:lstStyle/>
          <a:p>
            <a:r>
              <a:rPr lang="en-US" sz="4100" b="1" kern="1200">
                <a:solidFill>
                  <a:schemeClr val="tx1"/>
                </a:solidFill>
                <a:latin typeface="+mj-lt"/>
                <a:ea typeface="+mj-ea"/>
                <a:cs typeface="+mj-cs"/>
              </a:rPr>
              <a:t>Podział prac – wykres Gantta</a:t>
            </a:r>
          </a:p>
        </p:txBody>
      </p:sp>
      <p:sp>
        <p:nvSpPr>
          <p:cNvPr id="68"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pole tekstowe 53">
            <a:extLst>
              <a:ext uri="{FF2B5EF4-FFF2-40B4-BE49-F238E27FC236}">
                <a16:creationId xmlns:a16="http://schemas.microsoft.com/office/drawing/2014/main" id="{ABD01DD4-72CF-E8C1-98EA-0B89E8ACD7CC}"/>
              </a:ext>
            </a:extLst>
          </p:cNvPr>
          <p:cNvSpPr txBox="1"/>
          <p:nvPr/>
        </p:nvSpPr>
        <p:spPr>
          <a:xfrm>
            <a:off x="4654295" y="450004"/>
            <a:ext cx="6894576" cy="2002789"/>
          </a:xfrm>
          <a:prstGeom prst="rect">
            <a:avLst/>
          </a:prstGeom>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285750" indent="-228600">
              <a:lnSpc>
                <a:spcPct val="90000"/>
              </a:lnSpc>
              <a:spcAft>
                <a:spcPts val="600"/>
              </a:spcAft>
              <a:buFont typeface="Arial" panose="020B0604020202020204" pitchFamily="34" charset="0"/>
              <a:buChar char="•"/>
            </a:pPr>
            <a:r>
              <a:rPr lang="en-US" sz="2000"/>
              <a:t>W </a:t>
            </a:r>
            <a:r>
              <a:rPr lang="en-US" sz="2000" err="1"/>
              <a:t>naszym</a:t>
            </a:r>
            <a:r>
              <a:rPr lang="en-US" sz="2000"/>
              <a:t> </a:t>
            </a:r>
            <a:r>
              <a:rPr lang="en-US" sz="2000" err="1"/>
              <a:t>zespole</a:t>
            </a:r>
            <a:r>
              <a:rPr lang="en-US" sz="2000"/>
              <a:t> </a:t>
            </a:r>
            <a:r>
              <a:rPr lang="en-US" sz="2000" err="1"/>
              <a:t>istnieje</a:t>
            </a:r>
            <a:r>
              <a:rPr lang="en-US" sz="2000"/>
              <a:t> </a:t>
            </a:r>
            <a:r>
              <a:rPr lang="en-US" sz="2000" err="1"/>
              <a:t>klarowny</a:t>
            </a:r>
            <a:r>
              <a:rPr lang="en-US" sz="2000"/>
              <a:t> </a:t>
            </a:r>
            <a:r>
              <a:rPr lang="en-US" sz="2000" err="1"/>
              <a:t>podział</a:t>
            </a:r>
            <a:r>
              <a:rPr lang="en-US" sz="2000"/>
              <a:t> </a:t>
            </a:r>
            <a:r>
              <a:rPr lang="en-US" sz="2000" err="1"/>
              <a:t>prac</a:t>
            </a:r>
            <a:r>
              <a:rPr lang="en-US" sz="2000"/>
              <a:t> </a:t>
            </a:r>
            <a:r>
              <a:rPr lang="en-US" sz="2000" err="1"/>
              <a:t>oparty</a:t>
            </a:r>
            <a:r>
              <a:rPr lang="en-US" sz="2000"/>
              <a:t> </a:t>
            </a:r>
            <a:r>
              <a:rPr lang="en-US" sz="2000" err="1"/>
              <a:t>na</a:t>
            </a:r>
            <a:r>
              <a:rPr lang="en-US" sz="2000"/>
              <a:t> </a:t>
            </a:r>
            <a:r>
              <a:rPr lang="en-US" sz="2000" err="1"/>
              <a:t>wykresie</a:t>
            </a:r>
            <a:r>
              <a:rPr lang="en-US" sz="2000"/>
              <a:t> </a:t>
            </a:r>
            <a:r>
              <a:rPr lang="en-US" sz="2000" err="1"/>
              <a:t>Gantta</a:t>
            </a:r>
            <a:r>
              <a:rPr lang="en-US" sz="2000"/>
              <a:t>, co </a:t>
            </a:r>
            <a:r>
              <a:rPr lang="en-US" sz="2000" err="1"/>
              <a:t>umożliwia</a:t>
            </a:r>
            <a:r>
              <a:rPr lang="en-US" sz="2000"/>
              <a:t> </a:t>
            </a:r>
            <a:r>
              <a:rPr lang="en-US" sz="2000" err="1"/>
              <a:t>efektywne</a:t>
            </a:r>
            <a:r>
              <a:rPr lang="en-US" sz="2000"/>
              <a:t> </a:t>
            </a:r>
            <a:r>
              <a:rPr lang="en-US" sz="2000" err="1"/>
              <a:t>planowanie</a:t>
            </a:r>
            <a:r>
              <a:rPr lang="en-US" sz="2000"/>
              <a:t> </a:t>
            </a:r>
            <a:r>
              <a:rPr lang="en-US" sz="2000" err="1"/>
              <a:t>i</a:t>
            </a:r>
            <a:r>
              <a:rPr lang="en-US" sz="2000"/>
              <a:t> </a:t>
            </a:r>
            <a:r>
              <a:rPr lang="en-US" sz="2000" err="1"/>
              <a:t>śledzenie</a:t>
            </a:r>
            <a:r>
              <a:rPr lang="en-US" sz="2000"/>
              <a:t> </a:t>
            </a:r>
            <a:r>
              <a:rPr lang="en-US" sz="2000" err="1"/>
              <a:t>postępów</a:t>
            </a:r>
            <a:r>
              <a:rPr lang="en-US" sz="2000"/>
              <a:t> </a:t>
            </a:r>
            <a:r>
              <a:rPr lang="en-US" sz="2000" err="1"/>
              <a:t>projektu</a:t>
            </a:r>
            <a:r>
              <a:rPr lang="en-US" sz="2000"/>
              <a:t>. </a:t>
            </a:r>
            <a:r>
              <a:rPr lang="en-US" sz="2000" err="1"/>
              <a:t>Dzięki</a:t>
            </a:r>
            <a:r>
              <a:rPr lang="en-US" sz="2000"/>
              <a:t> </a:t>
            </a:r>
            <a:r>
              <a:rPr lang="en-US" sz="2000" err="1"/>
              <a:t>takiemu</a:t>
            </a:r>
            <a:r>
              <a:rPr lang="en-US" sz="2000"/>
              <a:t> </a:t>
            </a:r>
            <a:r>
              <a:rPr lang="en-US" sz="2000" err="1"/>
              <a:t>podejściu</a:t>
            </a:r>
            <a:r>
              <a:rPr lang="en-US" sz="2000"/>
              <a:t>, </a:t>
            </a:r>
            <a:r>
              <a:rPr lang="en-US" sz="2000" err="1"/>
              <a:t>każdy</a:t>
            </a:r>
            <a:r>
              <a:rPr lang="en-US" sz="2000"/>
              <a:t> </a:t>
            </a:r>
            <a:r>
              <a:rPr lang="en-US" sz="2000" err="1"/>
              <a:t>członek</a:t>
            </a:r>
            <a:r>
              <a:rPr lang="en-US" sz="2000"/>
              <a:t> </a:t>
            </a:r>
            <a:r>
              <a:rPr lang="en-US" sz="2000" err="1"/>
              <a:t>zespołu</a:t>
            </a:r>
            <a:r>
              <a:rPr lang="en-US" sz="2000"/>
              <a:t> ma </a:t>
            </a:r>
            <a:r>
              <a:rPr lang="en-US" sz="2000" err="1"/>
              <a:t>jasny</a:t>
            </a:r>
            <a:r>
              <a:rPr lang="en-US" sz="2000"/>
              <a:t> </a:t>
            </a:r>
            <a:r>
              <a:rPr lang="en-US" sz="2000" err="1"/>
              <a:t>harmonogramu</a:t>
            </a:r>
            <a:r>
              <a:rPr lang="en-US" sz="2000"/>
              <a:t> </a:t>
            </a:r>
            <a:r>
              <a:rPr lang="en-US" sz="2000" err="1"/>
              <a:t>zadań</a:t>
            </a:r>
            <a:r>
              <a:rPr lang="en-US" sz="2000"/>
              <a:t> </a:t>
            </a:r>
            <a:r>
              <a:rPr lang="en-US" sz="2000" err="1"/>
              <a:t>oraz</a:t>
            </a:r>
            <a:r>
              <a:rPr lang="en-US" sz="2000"/>
              <a:t> </a:t>
            </a:r>
            <a:r>
              <a:rPr lang="en-US" sz="2000" err="1"/>
              <a:t>terminów</a:t>
            </a:r>
            <a:r>
              <a:rPr lang="en-US" sz="2000"/>
              <a:t> ich </a:t>
            </a:r>
            <a:r>
              <a:rPr lang="en-US" sz="2000" err="1"/>
              <a:t>realizacji</a:t>
            </a:r>
            <a:r>
              <a:rPr lang="en-US" sz="2000"/>
              <a:t>.</a:t>
            </a:r>
          </a:p>
          <a:p>
            <a:pPr indent="-228600">
              <a:lnSpc>
                <a:spcPct val="90000"/>
              </a:lnSpc>
              <a:spcAft>
                <a:spcPts val="600"/>
              </a:spcAft>
              <a:buFont typeface="Arial" panose="020B0604020202020204" pitchFamily="34" charset="0"/>
              <a:buChar char="•"/>
            </a:pPr>
            <a:endParaRPr lang="en-US" sz="1700"/>
          </a:p>
        </p:txBody>
      </p:sp>
      <p:pic>
        <p:nvPicPr>
          <p:cNvPr id="47" name="Symbol zastępczy zawartości 46" descr="Obraz zawierający tekst, zrzut ekranu, numer, Czcionka&#10;&#10;Opis wygenerowany automatycznie">
            <a:extLst>
              <a:ext uri="{FF2B5EF4-FFF2-40B4-BE49-F238E27FC236}">
                <a16:creationId xmlns:a16="http://schemas.microsoft.com/office/drawing/2014/main" id="{6079874E-E2A6-31AA-F98D-1DA5017F4FBC}"/>
              </a:ext>
            </a:extLst>
          </p:cNvPr>
          <p:cNvPicPr>
            <a:picLocks noGrp="1" noChangeAspect="1"/>
          </p:cNvPicPr>
          <p:nvPr>
            <p:ph idx="1"/>
          </p:nvPr>
        </p:nvPicPr>
        <p:blipFill>
          <a:blip r:embed="rId2"/>
          <a:stretch>
            <a:fillRect/>
          </a:stretch>
        </p:blipFill>
        <p:spPr>
          <a:xfrm>
            <a:off x="630936" y="2578332"/>
            <a:ext cx="10917936" cy="3384560"/>
          </a:xfrm>
          <a:prstGeom prst="rect">
            <a:avLst/>
          </a:prstGeom>
        </p:spPr>
      </p:pic>
    </p:spTree>
    <p:extLst>
      <p:ext uri="{BB962C8B-B14F-4D97-AF65-F5344CB8AC3E}">
        <p14:creationId xmlns:p14="http://schemas.microsoft.com/office/powerpoint/2010/main" val="20770952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ytuł 1">
            <a:extLst>
              <a:ext uri="{FF2B5EF4-FFF2-40B4-BE49-F238E27FC236}">
                <a16:creationId xmlns:a16="http://schemas.microsoft.com/office/drawing/2014/main" id="{817C2008-3497-6094-E1F2-4EF76E7D306E}"/>
              </a:ext>
            </a:extLst>
          </p:cNvPr>
          <p:cNvSpPr>
            <a:spLocks noGrp="1"/>
          </p:cNvSpPr>
          <p:nvPr>
            <p:ph type="title"/>
          </p:nvPr>
        </p:nvSpPr>
        <p:spPr>
          <a:xfrm>
            <a:off x="641519" y="703580"/>
            <a:ext cx="5887805" cy="1417828"/>
          </a:xfrm>
        </p:spPr>
        <p:txBody>
          <a:bodyPr anchor="b">
            <a:normAutofit/>
          </a:bodyPr>
          <a:lstStyle/>
          <a:p>
            <a:r>
              <a:rPr lang="pl-PL" sz="5000" b="1"/>
              <a:t>Konsultacje i minutki</a:t>
            </a:r>
          </a:p>
        </p:txBody>
      </p:sp>
      <p:sp>
        <p:nvSpPr>
          <p:cNvPr id="12"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ymbol zastępczy zawartości 2">
            <a:extLst>
              <a:ext uri="{FF2B5EF4-FFF2-40B4-BE49-F238E27FC236}">
                <a16:creationId xmlns:a16="http://schemas.microsoft.com/office/drawing/2014/main" id="{9906EE66-794E-7764-6EF4-C2BDA11BBD90}"/>
              </a:ext>
            </a:extLst>
          </p:cNvPr>
          <p:cNvSpPr>
            <a:spLocks noGrp="1"/>
          </p:cNvSpPr>
          <p:nvPr>
            <p:ph idx="1"/>
          </p:nvPr>
        </p:nvSpPr>
        <p:spPr>
          <a:xfrm>
            <a:off x="630936" y="2660904"/>
            <a:ext cx="4818888" cy="3547872"/>
          </a:xfrm>
        </p:spPr>
        <p:txBody>
          <a:bodyPr vert="horz" lIns="91440" tIns="45720" rIns="91440" bIns="45720" rtlCol="0" anchor="t">
            <a:normAutofit/>
          </a:bodyPr>
          <a:lstStyle/>
          <a:p>
            <a:pPr marL="0" indent="0">
              <a:buNone/>
            </a:pPr>
            <a:r>
              <a:rPr lang="pl-PL" sz="2000">
                <a:ea typeface="+mn-lt"/>
                <a:cs typeface="+mn-lt"/>
              </a:rPr>
              <a:t>Zespół prowadził cotygodniowe spotkania z opiekunem projektu. Umożliwiały one:</a:t>
            </a:r>
            <a:endParaRPr lang="pl-PL" sz="2000"/>
          </a:p>
          <a:p>
            <a:r>
              <a:rPr lang="pl-PL" sz="2000">
                <a:ea typeface="+mn-lt"/>
                <a:cs typeface="+mn-lt"/>
              </a:rPr>
              <a:t>Monitorowanie postępów</a:t>
            </a:r>
          </a:p>
          <a:p>
            <a:r>
              <a:rPr lang="pl-PL" sz="2000">
                <a:ea typeface="+mn-lt"/>
                <a:cs typeface="+mn-lt"/>
              </a:rPr>
              <a:t>Płynny przepływ informacji</a:t>
            </a:r>
          </a:p>
          <a:p>
            <a:r>
              <a:rPr lang="pl-PL" sz="2000">
                <a:ea typeface="+mn-lt"/>
                <a:cs typeface="+mn-lt"/>
              </a:rPr>
              <a:t>Omawianie bieżących wyzwań</a:t>
            </a:r>
          </a:p>
          <a:p>
            <a:r>
              <a:rPr lang="pl-PL" sz="2000">
                <a:ea typeface="+mn-lt"/>
                <a:cs typeface="+mn-lt"/>
              </a:rPr>
              <a:t>Dzielenie się pomysłami</a:t>
            </a:r>
          </a:p>
          <a:p>
            <a:r>
              <a:rPr lang="pl-PL" sz="2000">
                <a:ea typeface="+mn-lt"/>
                <a:cs typeface="+mn-lt"/>
              </a:rPr>
              <a:t>Utrzymanie regularności pracy</a:t>
            </a:r>
          </a:p>
          <a:p>
            <a:r>
              <a:rPr lang="pl-PL" sz="2000">
                <a:ea typeface="+mn-lt"/>
                <a:cs typeface="+mn-lt"/>
              </a:rPr>
              <a:t>Skuteczna reakcja na zmieniające się potrzeby projektu</a:t>
            </a:r>
          </a:p>
        </p:txBody>
      </p:sp>
      <p:pic>
        <p:nvPicPr>
          <p:cNvPr id="7" name="Graphic 6" descr="Użytkownicy">
            <a:extLst>
              <a:ext uri="{FF2B5EF4-FFF2-40B4-BE49-F238E27FC236}">
                <a16:creationId xmlns:a16="http://schemas.microsoft.com/office/drawing/2014/main" id="{D3F1501C-4CDB-2D1D-9083-029C8F526BF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99048" y="699516"/>
            <a:ext cx="5458968" cy="5458968"/>
          </a:xfrm>
          <a:prstGeom prst="rect">
            <a:avLst/>
          </a:prstGeom>
        </p:spPr>
      </p:pic>
    </p:spTree>
    <p:extLst>
      <p:ext uri="{BB962C8B-B14F-4D97-AF65-F5344CB8AC3E}">
        <p14:creationId xmlns:p14="http://schemas.microsoft.com/office/powerpoint/2010/main" val="1083007767"/>
      </p:ext>
    </p:extLst>
  </p:cSld>
  <p:clrMapOvr>
    <a:masterClrMapping/>
  </p:clrMapOvr>
</p:sld>
</file>

<file path=ppt/theme/theme1.xml><?xml version="1.0" encoding="utf-8"?>
<a:theme xmlns:a="http://schemas.openxmlformats.org/drawingml/2006/main" name="Motyw pakietu Office">
  <a:themeElements>
    <a:clrScheme name="Pakiet 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Pakiet 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Pakiet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Panoramiczny</PresentationFormat>
  <Slides>30</Slides>
  <Notes>0</Notes>
  <HiddenSlides>0</HiddenSlides>
  <ScaleCrop>false</ScaleCrop>
  <HeadingPairs>
    <vt:vector size="4" baseType="variant">
      <vt:variant>
        <vt:lpstr>Motyw</vt:lpstr>
      </vt:variant>
      <vt:variant>
        <vt:i4>1</vt:i4>
      </vt:variant>
      <vt:variant>
        <vt:lpstr>Tytuły slajdów</vt:lpstr>
      </vt:variant>
      <vt:variant>
        <vt:i4>30</vt:i4>
      </vt:variant>
    </vt:vector>
  </HeadingPairs>
  <TitlesOfParts>
    <vt:vector size="31" baseType="lpstr">
      <vt:lpstr>Motyw pakietu Office</vt:lpstr>
      <vt:lpstr>Opracowanie modelu predykcyjnego dla szacowania wartości rynkowej nieruchomości mieszkalnych</vt:lpstr>
      <vt:lpstr>Cel projektu</vt:lpstr>
      <vt:lpstr>Analiza SWOT</vt:lpstr>
      <vt:lpstr>Analiza cyklu życia</vt:lpstr>
      <vt:lpstr>Konkurencyjność</vt:lpstr>
      <vt:lpstr>Napotkane wyzwania i problemy</vt:lpstr>
      <vt:lpstr>Narzędzia wspomagające pracę</vt:lpstr>
      <vt:lpstr>Podział prac – wykres Gantta</vt:lpstr>
      <vt:lpstr>Konsultacje i minutki</vt:lpstr>
      <vt:lpstr>Narzędzia komunikacji</vt:lpstr>
      <vt:lpstr>Baza danych</vt:lpstr>
      <vt:lpstr>Dotychczasowy postęp – model predykcyjny</vt:lpstr>
      <vt:lpstr>Dotychczasowy postęp – model predykcyjny</vt:lpstr>
      <vt:lpstr>Dotychczasowy postęp – model predykcyjny</vt:lpstr>
      <vt:lpstr>Dotychczasowy postęp – model predykcyjny</vt:lpstr>
      <vt:lpstr>Dotychczasowy postęp – model predykcyjny</vt:lpstr>
      <vt:lpstr>Dotychczasowy postęp - backend</vt:lpstr>
      <vt:lpstr>Dotychczasowy postęp - backend</vt:lpstr>
      <vt:lpstr>Dotychczasowy postęp - backend</vt:lpstr>
      <vt:lpstr>Dotychczasowy postęp - backend</vt:lpstr>
      <vt:lpstr>Dotychczasowy postęp front-end</vt:lpstr>
      <vt:lpstr>Identyfikacja wizualna</vt:lpstr>
      <vt:lpstr>Wykorzystanie AI w projektowaniu</vt:lpstr>
      <vt:lpstr>Makieta w Figmie</vt:lpstr>
      <vt:lpstr>Feedback</vt:lpstr>
      <vt:lpstr>Użyte technologie</vt:lpstr>
      <vt:lpstr>Dotychczasowy postęp - baza danych</vt:lpstr>
      <vt:lpstr>Co jest w planach?</vt:lpstr>
      <vt:lpstr>Literatura</vt:lpstr>
      <vt:lpstr>Dziękujemy za uwagę</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Tytuł projektu</dc:title>
  <dc:creator>Mateusz Jurek</dc:creator>
  <cp:revision>2</cp:revision>
  <dcterms:created xsi:type="dcterms:W3CDTF">2024-04-24T15:52:11Z</dcterms:created>
  <dcterms:modified xsi:type="dcterms:W3CDTF">2024-05-22T16:48:29Z</dcterms:modified>
</cp:coreProperties>
</file>